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57" r:id="rId3"/>
    <p:sldId id="269" r:id="rId4"/>
    <p:sldId id="268" r:id="rId5"/>
    <p:sldId id="258" r:id="rId6"/>
    <p:sldId id="259" r:id="rId7"/>
    <p:sldId id="260" r:id="rId8"/>
    <p:sldId id="261" r:id="rId9"/>
    <p:sldId id="266" r:id="rId10"/>
    <p:sldId id="267" r:id="rId11"/>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1" autoAdjust="0"/>
  </p:normalViewPr>
  <p:slideViewPr>
    <p:cSldViewPr>
      <p:cViewPr varScale="1">
        <p:scale>
          <a:sx n="81" d="100"/>
          <a:sy n="81" d="100"/>
        </p:scale>
        <p:origin x="149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EB74FF-3D21-4BDC-9D41-88D615DA7788}"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kumimoji="1" lang="ja-JP" altLang="en-US"/>
        </a:p>
      </dgm:t>
    </dgm:pt>
    <dgm:pt modelId="{CC002A70-9659-4603-BCE3-74072196C831}">
      <dgm:prSet phldrT="[テキスト]"/>
      <dgm:spPr/>
      <dgm:t>
        <a:bodyPr/>
        <a:lstStyle/>
        <a:p>
          <a:r>
            <a:rPr kumimoji="1" lang="en-US" altLang="ja-JP" dirty="0" err="1"/>
            <a:t>PubMed</a:t>
          </a:r>
          <a:endParaRPr kumimoji="1" lang="en-US" altLang="ja-JP" dirty="0"/>
        </a:p>
      </dgm:t>
    </dgm:pt>
    <dgm:pt modelId="{191B8CD3-709F-42F1-B9F9-1F17B1CC8ADC}" type="parTrans" cxnId="{C68CCE5A-0B48-4DD7-A013-FA6147334C7B}">
      <dgm:prSet/>
      <dgm:spPr/>
      <dgm:t>
        <a:bodyPr/>
        <a:lstStyle/>
        <a:p>
          <a:endParaRPr kumimoji="1" lang="ja-JP" altLang="en-US"/>
        </a:p>
      </dgm:t>
    </dgm:pt>
    <dgm:pt modelId="{B1A716CF-6E9C-47E3-B104-CE23258BD6A3}" type="sibTrans" cxnId="{C68CCE5A-0B48-4DD7-A013-FA6147334C7B}">
      <dgm:prSet/>
      <dgm:spPr/>
      <dgm:t>
        <a:bodyPr/>
        <a:lstStyle/>
        <a:p>
          <a:endParaRPr kumimoji="1" lang="ja-JP" altLang="en-US"/>
        </a:p>
      </dgm:t>
    </dgm:pt>
    <dgm:pt modelId="{60E7DF97-CFF9-4604-BFC7-308626766D13}">
      <dgm:prSet phldrT="[テキスト]"/>
      <dgm:spPr>
        <a:ln>
          <a:solidFill>
            <a:srgbClr val="FFC000"/>
          </a:solidFill>
        </a:ln>
      </dgm:spPr>
      <dgm:t>
        <a:bodyPr/>
        <a:lstStyle/>
        <a:p>
          <a:r>
            <a:rPr kumimoji="1" lang="en-US" altLang="ja-JP" dirty="0"/>
            <a:t>MEDLINE</a:t>
          </a:r>
          <a:endParaRPr kumimoji="1" lang="ja-JP" altLang="en-US" dirty="0"/>
        </a:p>
      </dgm:t>
    </dgm:pt>
    <dgm:pt modelId="{4A2940D6-1943-4397-8A45-020AF1459958}" type="parTrans" cxnId="{961F6B1D-DF2B-4E31-B6E0-242D880193BC}">
      <dgm:prSet/>
      <dgm:spPr/>
      <dgm:t>
        <a:bodyPr/>
        <a:lstStyle/>
        <a:p>
          <a:endParaRPr kumimoji="1" lang="ja-JP" altLang="en-US"/>
        </a:p>
      </dgm:t>
    </dgm:pt>
    <dgm:pt modelId="{15B107EE-F4C1-43C3-BA3A-C4DF6E79EEDF}" type="sibTrans" cxnId="{961F6B1D-DF2B-4E31-B6E0-242D880193BC}">
      <dgm:prSet/>
      <dgm:spPr/>
      <dgm:t>
        <a:bodyPr/>
        <a:lstStyle/>
        <a:p>
          <a:endParaRPr kumimoji="1" lang="ja-JP" altLang="en-US"/>
        </a:p>
      </dgm:t>
    </dgm:pt>
    <dgm:pt modelId="{D054F8A7-46B2-4335-A15E-2A6FC6119139}">
      <dgm:prSet phldrT="[テキスト]"/>
      <dgm:spPr>
        <a:ln>
          <a:solidFill>
            <a:srgbClr val="FFC000"/>
          </a:solidFill>
        </a:ln>
      </dgm:spPr>
      <dgm:t>
        <a:bodyPr/>
        <a:lstStyle/>
        <a:p>
          <a:r>
            <a:rPr kumimoji="1" lang="en-US" altLang="ja-JP" dirty="0"/>
            <a:t>OLD-MEDLINE</a:t>
          </a:r>
          <a:endParaRPr kumimoji="1" lang="ja-JP" altLang="en-US" dirty="0"/>
        </a:p>
      </dgm:t>
    </dgm:pt>
    <dgm:pt modelId="{293AFF6F-C9FD-4C2C-9D88-0D0B054FFCF9}" type="parTrans" cxnId="{E307062B-EEBE-4399-B930-3E9BA38CB23F}">
      <dgm:prSet/>
      <dgm:spPr/>
      <dgm:t>
        <a:bodyPr/>
        <a:lstStyle/>
        <a:p>
          <a:endParaRPr kumimoji="1" lang="ja-JP" altLang="en-US"/>
        </a:p>
      </dgm:t>
    </dgm:pt>
    <dgm:pt modelId="{E2F25882-0D70-4A4A-9C5C-6773C644A1C7}" type="sibTrans" cxnId="{E307062B-EEBE-4399-B930-3E9BA38CB23F}">
      <dgm:prSet/>
      <dgm:spPr/>
      <dgm:t>
        <a:bodyPr/>
        <a:lstStyle/>
        <a:p>
          <a:endParaRPr kumimoji="1" lang="ja-JP" altLang="en-US"/>
        </a:p>
      </dgm:t>
    </dgm:pt>
    <dgm:pt modelId="{4509209E-E2A8-4459-A8B3-670D416D0444}">
      <dgm:prSet phldrT="[テキスト]"/>
      <dgm:spPr/>
      <dgm:t>
        <a:bodyPr/>
        <a:lstStyle/>
        <a:p>
          <a:r>
            <a:rPr kumimoji="1" lang="en-US" altLang="ja-JP" dirty="0"/>
            <a:t>Non-MEDLINE</a:t>
          </a:r>
          <a:endParaRPr kumimoji="1" lang="ja-JP" altLang="en-US" dirty="0"/>
        </a:p>
      </dgm:t>
    </dgm:pt>
    <dgm:pt modelId="{1FF1647E-5EF7-45B6-AA23-6722079A6D7B}" type="parTrans" cxnId="{54708CC4-AF16-4870-B62C-6BDBE07666DB}">
      <dgm:prSet/>
      <dgm:spPr/>
      <dgm:t>
        <a:bodyPr/>
        <a:lstStyle/>
        <a:p>
          <a:endParaRPr kumimoji="1" lang="ja-JP" altLang="en-US"/>
        </a:p>
      </dgm:t>
    </dgm:pt>
    <dgm:pt modelId="{8C7B53C9-BA60-409C-AE35-99C04CD80CFE}" type="sibTrans" cxnId="{54708CC4-AF16-4870-B62C-6BDBE07666DB}">
      <dgm:prSet/>
      <dgm:spPr/>
      <dgm:t>
        <a:bodyPr/>
        <a:lstStyle/>
        <a:p>
          <a:endParaRPr kumimoji="1" lang="ja-JP" altLang="en-US"/>
        </a:p>
      </dgm:t>
    </dgm:pt>
    <dgm:pt modelId="{1C6D410E-FB24-477F-A0A2-3FF260B3F832}">
      <dgm:prSet phldrT="[テキスト]"/>
      <dgm:spPr/>
      <dgm:t>
        <a:bodyPr/>
        <a:lstStyle/>
        <a:p>
          <a:r>
            <a:rPr kumimoji="1" lang="en-US" altLang="ja-JP" dirty="0" err="1"/>
            <a:t>PubMed</a:t>
          </a:r>
          <a:r>
            <a:rPr kumimoji="1" lang="ja-JP" altLang="en-US" dirty="0"/>
            <a:t>の構成図</a:t>
          </a:r>
        </a:p>
      </dgm:t>
    </dgm:pt>
    <dgm:pt modelId="{DA147A08-DAF0-4C8D-A306-DEC94F5D60E2}" type="parTrans" cxnId="{8928613F-E3AE-4269-BFF8-F2436E42EE31}">
      <dgm:prSet/>
      <dgm:spPr/>
      <dgm:t>
        <a:bodyPr/>
        <a:lstStyle/>
        <a:p>
          <a:endParaRPr kumimoji="1" lang="ja-JP" altLang="en-US"/>
        </a:p>
      </dgm:t>
    </dgm:pt>
    <dgm:pt modelId="{EDDB3421-A30A-4380-91E0-3AAE74896687}" type="sibTrans" cxnId="{8928613F-E3AE-4269-BFF8-F2436E42EE31}">
      <dgm:prSet/>
      <dgm:spPr/>
      <dgm:t>
        <a:bodyPr/>
        <a:lstStyle/>
        <a:p>
          <a:endParaRPr kumimoji="1" lang="ja-JP" altLang="en-US"/>
        </a:p>
      </dgm:t>
    </dgm:pt>
    <dgm:pt modelId="{56280E8D-9E40-4D57-8455-8872ECD599F2}" type="pres">
      <dgm:prSet presAssocID="{07EB74FF-3D21-4BDC-9D41-88D615DA7788}" presName="mainComposite" presStyleCnt="0">
        <dgm:presLayoutVars>
          <dgm:chPref val="1"/>
          <dgm:dir/>
          <dgm:animOne val="branch"/>
          <dgm:animLvl val="lvl"/>
          <dgm:resizeHandles val="exact"/>
        </dgm:presLayoutVars>
      </dgm:prSet>
      <dgm:spPr/>
    </dgm:pt>
    <dgm:pt modelId="{AFDB76C0-9576-453B-BF9D-56B414A32E4F}" type="pres">
      <dgm:prSet presAssocID="{07EB74FF-3D21-4BDC-9D41-88D615DA7788}" presName="hierFlow" presStyleCnt="0"/>
      <dgm:spPr/>
    </dgm:pt>
    <dgm:pt modelId="{0BB09956-62BF-4B0C-B7D4-3A3581F91970}" type="pres">
      <dgm:prSet presAssocID="{07EB74FF-3D21-4BDC-9D41-88D615DA7788}" presName="firstBuf" presStyleCnt="0"/>
      <dgm:spPr/>
    </dgm:pt>
    <dgm:pt modelId="{FD1B6BA1-15B1-4025-A6BF-1E4D5C52B150}" type="pres">
      <dgm:prSet presAssocID="{07EB74FF-3D21-4BDC-9D41-88D615DA7788}" presName="hierChild1" presStyleCnt="0">
        <dgm:presLayoutVars>
          <dgm:chPref val="1"/>
          <dgm:animOne val="branch"/>
          <dgm:animLvl val="lvl"/>
        </dgm:presLayoutVars>
      </dgm:prSet>
      <dgm:spPr/>
    </dgm:pt>
    <dgm:pt modelId="{2AAC3F3C-A818-46A5-A169-64F99D19631B}" type="pres">
      <dgm:prSet presAssocID="{CC002A70-9659-4603-BCE3-74072196C831}" presName="Name17" presStyleCnt="0"/>
      <dgm:spPr/>
    </dgm:pt>
    <dgm:pt modelId="{40C957BB-39B6-4F1B-90E1-1446893B9EEA}" type="pres">
      <dgm:prSet presAssocID="{CC002A70-9659-4603-BCE3-74072196C831}" presName="level1Shape" presStyleLbl="node0" presStyleIdx="0" presStyleCnt="1">
        <dgm:presLayoutVars>
          <dgm:chPref val="3"/>
        </dgm:presLayoutVars>
      </dgm:prSet>
      <dgm:spPr/>
    </dgm:pt>
    <dgm:pt modelId="{21405FF1-6DC3-4D95-8F77-56BB5298072B}" type="pres">
      <dgm:prSet presAssocID="{CC002A70-9659-4603-BCE3-74072196C831}" presName="hierChild2" presStyleCnt="0"/>
      <dgm:spPr/>
    </dgm:pt>
    <dgm:pt modelId="{6DDCE779-8892-41DD-8C86-84B6703156B7}" type="pres">
      <dgm:prSet presAssocID="{4A2940D6-1943-4397-8A45-020AF1459958}" presName="Name25" presStyleLbl="parChTrans1D2" presStyleIdx="0" presStyleCnt="2"/>
      <dgm:spPr/>
    </dgm:pt>
    <dgm:pt modelId="{427D1479-5BC1-46BD-846E-718B336A96AA}" type="pres">
      <dgm:prSet presAssocID="{4A2940D6-1943-4397-8A45-020AF1459958}" presName="connTx" presStyleLbl="parChTrans1D2" presStyleIdx="0" presStyleCnt="2"/>
      <dgm:spPr/>
    </dgm:pt>
    <dgm:pt modelId="{7A923033-438A-48D7-9921-F7DC6FEF416D}" type="pres">
      <dgm:prSet presAssocID="{60E7DF97-CFF9-4604-BFC7-308626766D13}" presName="Name30" presStyleCnt="0"/>
      <dgm:spPr/>
    </dgm:pt>
    <dgm:pt modelId="{199697D1-0F36-4E19-A677-8ADAADEE22D7}" type="pres">
      <dgm:prSet presAssocID="{60E7DF97-CFF9-4604-BFC7-308626766D13}" presName="level2Shape" presStyleLbl="node2" presStyleIdx="0" presStyleCnt="2"/>
      <dgm:spPr/>
    </dgm:pt>
    <dgm:pt modelId="{5F3FAD68-FE5F-4C59-A4A7-DEEF7A899375}" type="pres">
      <dgm:prSet presAssocID="{60E7DF97-CFF9-4604-BFC7-308626766D13}" presName="hierChild3" presStyleCnt="0"/>
      <dgm:spPr/>
    </dgm:pt>
    <dgm:pt modelId="{C9939F38-5661-4CFE-9AF8-88E7232D832C}" type="pres">
      <dgm:prSet presAssocID="{293AFF6F-C9FD-4C2C-9D88-0D0B054FFCF9}" presName="Name25" presStyleLbl="parChTrans1D3" presStyleIdx="0" presStyleCnt="1"/>
      <dgm:spPr/>
    </dgm:pt>
    <dgm:pt modelId="{1B69F01C-A919-47B5-8B19-B0379268BD99}" type="pres">
      <dgm:prSet presAssocID="{293AFF6F-C9FD-4C2C-9D88-0D0B054FFCF9}" presName="connTx" presStyleLbl="parChTrans1D3" presStyleIdx="0" presStyleCnt="1"/>
      <dgm:spPr/>
    </dgm:pt>
    <dgm:pt modelId="{949049D9-7521-4B03-84D5-8E66BF9A2AE6}" type="pres">
      <dgm:prSet presAssocID="{D054F8A7-46B2-4335-A15E-2A6FC6119139}" presName="Name30" presStyleCnt="0"/>
      <dgm:spPr/>
    </dgm:pt>
    <dgm:pt modelId="{11750A57-9EC1-4EB8-8010-47A5E42ED5C1}" type="pres">
      <dgm:prSet presAssocID="{D054F8A7-46B2-4335-A15E-2A6FC6119139}" presName="level2Shape" presStyleLbl="node3" presStyleIdx="0" presStyleCnt="1"/>
      <dgm:spPr/>
    </dgm:pt>
    <dgm:pt modelId="{DBBFECB9-D6A6-4170-B040-8230BD0E2865}" type="pres">
      <dgm:prSet presAssocID="{D054F8A7-46B2-4335-A15E-2A6FC6119139}" presName="hierChild3" presStyleCnt="0"/>
      <dgm:spPr/>
    </dgm:pt>
    <dgm:pt modelId="{56133A10-C309-49A5-B74E-6849241AAC21}" type="pres">
      <dgm:prSet presAssocID="{1FF1647E-5EF7-45B6-AA23-6722079A6D7B}" presName="Name25" presStyleLbl="parChTrans1D2" presStyleIdx="1" presStyleCnt="2"/>
      <dgm:spPr/>
    </dgm:pt>
    <dgm:pt modelId="{D0572CEB-8728-4A99-93EC-24DBC1DE977F}" type="pres">
      <dgm:prSet presAssocID="{1FF1647E-5EF7-45B6-AA23-6722079A6D7B}" presName="connTx" presStyleLbl="parChTrans1D2" presStyleIdx="1" presStyleCnt="2"/>
      <dgm:spPr/>
    </dgm:pt>
    <dgm:pt modelId="{50D0E2FC-D625-4932-B300-0CC9B77CD024}" type="pres">
      <dgm:prSet presAssocID="{4509209E-E2A8-4459-A8B3-670D416D0444}" presName="Name30" presStyleCnt="0"/>
      <dgm:spPr/>
    </dgm:pt>
    <dgm:pt modelId="{98D6054F-4B1B-4D7B-A207-1149F8CB43C0}" type="pres">
      <dgm:prSet presAssocID="{4509209E-E2A8-4459-A8B3-670D416D0444}" presName="level2Shape" presStyleLbl="node2" presStyleIdx="1" presStyleCnt="2"/>
      <dgm:spPr/>
    </dgm:pt>
    <dgm:pt modelId="{5E915416-994E-4AF1-8324-A2CF6D43D6C5}" type="pres">
      <dgm:prSet presAssocID="{4509209E-E2A8-4459-A8B3-670D416D0444}" presName="hierChild3" presStyleCnt="0"/>
      <dgm:spPr/>
    </dgm:pt>
    <dgm:pt modelId="{4849B3FF-C2D1-42DA-B2DC-7BBD5885D0E8}" type="pres">
      <dgm:prSet presAssocID="{07EB74FF-3D21-4BDC-9D41-88D615DA7788}" presName="bgShapesFlow" presStyleCnt="0"/>
      <dgm:spPr/>
    </dgm:pt>
    <dgm:pt modelId="{BC2D06AE-4D58-4CFC-8E8A-B77D5DA34A1F}" type="pres">
      <dgm:prSet presAssocID="{1C6D410E-FB24-477F-A0A2-3FF260B3F832}" presName="rectComp" presStyleCnt="0"/>
      <dgm:spPr/>
    </dgm:pt>
    <dgm:pt modelId="{13D4BE34-2641-407B-BB1E-E9C4BB9E54CF}" type="pres">
      <dgm:prSet presAssocID="{1C6D410E-FB24-477F-A0A2-3FF260B3F832}" presName="bgRect" presStyleLbl="bgShp" presStyleIdx="0" presStyleCnt="1" custScaleX="332036" custLinFactNeighborX="-68" custLinFactNeighborY="849"/>
      <dgm:spPr/>
    </dgm:pt>
    <dgm:pt modelId="{7203AEEC-529E-4D83-A19B-8EA9D855A182}" type="pres">
      <dgm:prSet presAssocID="{1C6D410E-FB24-477F-A0A2-3FF260B3F832}" presName="bgRectTx" presStyleLbl="bgShp" presStyleIdx="0" presStyleCnt="1">
        <dgm:presLayoutVars>
          <dgm:bulletEnabled val="1"/>
        </dgm:presLayoutVars>
      </dgm:prSet>
      <dgm:spPr/>
    </dgm:pt>
  </dgm:ptLst>
  <dgm:cxnLst>
    <dgm:cxn modelId="{3A5A8F08-7F78-41C0-B538-FB3781782CF6}" type="presOf" srcId="{1C6D410E-FB24-477F-A0A2-3FF260B3F832}" destId="{7203AEEC-529E-4D83-A19B-8EA9D855A182}" srcOrd="1" destOrd="0" presId="urn:microsoft.com/office/officeart/2005/8/layout/hierarchy5"/>
    <dgm:cxn modelId="{AC945A1A-F80A-4116-883A-BA8EDD0F5028}" type="presOf" srcId="{293AFF6F-C9FD-4C2C-9D88-0D0B054FFCF9}" destId="{C9939F38-5661-4CFE-9AF8-88E7232D832C}" srcOrd="0" destOrd="0" presId="urn:microsoft.com/office/officeart/2005/8/layout/hierarchy5"/>
    <dgm:cxn modelId="{961F6B1D-DF2B-4E31-B6E0-242D880193BC}" srcId="{CC002A70-9659-4603-BCE3-74072196C831}" destId="{60E7DF97-CFF9-4604-BFC7-308626766D13}" srcOrd="0" destOrd="0" parTransId="{4A2940D6-1943-4397-8A45-020AF1459958}" sibTransId="{15B107EE-F4C1-43C3-BA3A-C4DF6E79EEDF}"/>
    <dgm:cxn modelId="{1FE19E20-A7B1-4D44-A1BE-1E39DEEFF5D3}" type="presOf" srcId="{D054F8A7-46B2-4335-A15E-2A6FC6119139}" destId="{11750A57-9EC1-4EB8-8010-47A5E42ED5C1}" srcOrd="0" destOrd="0" presId="urn:microsoft.com/office/officeart/2005/8/layout/hierarchy5"/>
    <dgm:cxn modelId="{44198725-EB2D-4AF7-A9F8-9B3F2E6FAC00}" type="presOf" srcId="{CC002A70-9659-4603-BCE3-74072196C831}" destId="{40C957BB-39B6-4F1B-90E1-1446893B9EEA}" srcOrd="0" destOrd="0" presId="urn:microsoft.com/office/officeart/2005/8/layout/hierarchy5"/>
    <dgm:cxn modelId="{E307062B-EEBE-4399-B930-3E9BA38CB23F}" srcId="{60E7DF97-CFF9-4604-BFC7-308626766D13}" destId="{D054F8A7-46B2-4335-A15E-2A6FC6119139}" srcOrd="0" destOrd="0" parTransId="{293AFF6F-C9FD-4C2C-9D88-0D0B054FFCF9}" sibTransId="{E2F25882-0D70-4A4A-9C5C-6773C644A1C7}"/>
    <dgm:cxn modelId="{8928613F-E3AE-4269-BFF8-F2436E42EE31}" srcId="{07EB74FF-3D21-4BDC-9D41-88D615DA7788}" destId="{1C6D410E-FB24-477F-A0A2-3FF260B3F832}" srcOrd="1" destOrd="0" parTransId="{DA147A08-DAF0-4C8D-A306-DEC94F5D60E2}" sibTransId="{EDDB3421-A30A-4380-91E0-3AAE74896687}"/>
    <dgm:cxn modelId="{C00EE75D-F629-48FF-B82B-186DA4B4C5D4}" type="presOf" srcId="{1FF1647E-5EF7-45B6-AA23-6722079A6D7B}" destId="{56133A10-C309-49A5-B74E-6849241AAC21}" srcOrd="0" destOrd="0" presId="urn:microsoft.com/office/officeart/2005/8/layout/hierarchy5"/>
    <dgm:cxn modelId="{59672845-F27D-4FDD-A0E2-EECDC28C4ED0}" type="presOf" srcId="{07EB74FF-3D21-4BDC-9D41-88D615DA7788}" destId="{56280E8D-9E40-4D57-8455-8872ECD599F2}" srcOrd="0" destOrd="0" presId="urn:microsoft.com/office/officeart/2005/8/layout/hierarchy5"/>
    <dgm:cxn modelId="{C68CCE5A-0B48-4DD7-A013-FA6147334C7B}" srcId="{07EB74FF-3D21-4BDC-9D41-88D615DA7788}" destId="{CC002A70-9659-4603-BCE3-74072196C831}" srcOrd="0" destOrd="0" parTransId="{191B8CD3-709F-42F1-B9F9-1F17B1CC8ADC}" sibTransId="{B1A716CF-6E9C-47E3-B104-CE23258BD6A3}"/>
    <dgm:cxn modelId="{6F4FA880-065F-4C45-A9D7-86E9E393975D}" type="presOf" srcId="{293AFF6F-C9FD-4C2C-9D88-0D0B054FFCF9}" destId="{1B69F01C-A919-47B5-8B19-B0379268BD99}" srcOrd="1" destOrd="0" presId="urn:microsoft.com/office/officeart/2005/8/layout/hierarchy5"/>
    <dgm:cxn modelId="{175E0A82-B35E-4029-8A7B-7D6BD79A2DF6}" type="presOf" srcId="{60E7DF97-CFF9-4604-BFC7-308626766D13}" destId="{199697D1-0F36-4E19-A677-8ADAADEE22D7}" srcOrd="0" destOrd="0" presId="urn:microsoft.com/office/officeart/2005/8/layout/hierarchy5"/>
    <dgm:cxn modelId="{FEDDA6A5-31C3-4492-B921-2AE4AFCCC6AC}" type="presOf" srcId="{1C6D410E-FB24-477F-A0A2-3FF260B3F832}" destId="{13D4BE34-2641-407B-BB1E-E9C4BB9E54CF}" srcOrd="0" destOrd="0" presId="urn:microsoft.com/office/officeart/2005/8/layout/hierarchy5"/>
    <dgm:cxn modelId="{F47F97A9-41B3-4C58-B2B3-C009BBE71671}" type="presOf" srcId="{1FF1647E-5EF7-45B6-AA23-6722079A6D7B}" destId="{D0572CEB-8728-4A99-93EC-24DBC1DE977F}" srcOrd="1" destOrd="0" presId="urn:microsoft.com/office/officeart/2005/8/layout/hierarchy5"/>
    <dgm:cxn modelId="{152916AA-3CB1-4DE2-8511-7DB1D445CEF7}" type="presOf" srcId="{4509209E-E2A8-4459-A8B3-670D416D0444}" destId="{98D6054F-4B1B-4D7B-A207-1149F8CB43C0}" srcOrd="0" destOrd="0" presId="urn:microsoft.com/office/officeart/2005/8/layout/hierarchy5"/>
    <dgm:cxn modelId="{9A9128AD-B1C4-4025-9FB4-7A85DE5AAE0F}" type="presOf" srcId="{4A2940D6-1943-4397-8A45-020AF1459958}" destId="{6DDCE779-8892-41DD-8C86-84B6703156B7}" srcOrd="0" destOrd="0" presId="urn:microsoft.com/office/officeart/2005/8/layout/hierarchy5"/>
    <dgm:cxn modelId="{54708CC4-AF16-4870-B62C-6BDBE07666DB}" srcId="{CC002A70-9659-4603-BCE3-74072196C831}" destId="{4509209E-E2A8-4459-A8B3-670D416D0444}" srcOrd="1" destOrd="0" parTransId="{1FF1647E-5EF7-45B6-AA23-6722079A6D7B}" sibTransId="{8C7B53C9-BA60-409C-AE35-99C04CD80CFE}"/>
    <dgm:cxn modelId="{E440D8C8-9537-4FFD-8BBF-9ED4983E7B36}" type="presOf" srcId="{4A2940D6-1943-4397-8A45-020AF1459958}" destId="{427D1479-5BC1-46BD-846E-718B336A96AA}" srcOrd="1" destOrd="0" presId="urn:microsoft.com/office/officeart/2005/8/layout/hierarchy5"/>
    <dgm:cxn modelId="{7A3F92DB-31A4-47D2-960A-A2E3187CAA6A}" type="presParOf" srcId="{56280E8D-9E40-4D57-8455-8872ECD599F2}" destId="{AFDB76C0-9576-453B-BF9D-56B414A32E4F}" srcOrd="0" destOrd="0" presId="urn:microsoft.com/office/officeart/2005/8/layout/hierarchy5"/>
    <dgm:cxn modelId="{BD9F352A-34E1-4511-821B-B3D11E2B79C9}" type="presParOf" srcId="{AFDB76C0-9576-453B-BF9D-56B414A32E4F}" destId="{0BB09956-62BF-4B0C-B7D4-3A3581F91970}" srcOrd="0" destOrd="0" presId="urn:microsoft.com/office/officeart/2005/8/layout/hierarchy5"/>
    <dgm:cxn modelId="{A38506C4-607D-457B-827E-4672840BCBF7}" type="presParOf" srcId="{AFDB76C0-9576-453B-BF9D-56B414A32E4F}" destId="{FD1B6BA1-15B1-4025-A6BF-1E4D5C52B150}" srcOrd="1" destOrd="0" presId="urn:microsoft.com/office/officeart/2005/8/layout/hierarchy5"/>
    <dgm:cxn modelId="{80AE5918-AC08-4C7D-957F-7F1C4A20373A}" type="presParOf" srcId="{FD1B6BA1-15B1-4025-A6BF-1E4D5C52B150}" destId="{2AAC3F3C-A818-46A5-A169-64F99D19631B}" srcOrd="0" destOrd="0" presId="urn:microsoft.com/office/officeart/2005/8/layout/hierarchy5"/>
    <dgm:cxn modelId="{2BBD9091-A5A0-4053-B126-299FA5B69808}" type="presParOf" srcId="{2AAC3F3C-A818-46A5-A169-64F99D19631B}" destId="{40C957BB-39B6-4F1B-90E1-1446893B9EEA}" srcOrd="0" destOrd="0" presId="urn:microsoft.com/office/officeart/2005/8/layout/hierarchy5"/>
    <dgm:cxn modelId="{37E391E2-D477-492F-BDB0-57ED71BD93FD}" type="presParOf" srcId="{2AAC3F3C-A818-46A5-A169-64F99D19631B}" destId="{21405FF1-6DC3-4D95-8F77-56BB5298072B}" srcOrd="1" destOrd="0" presId="urn:microsoft.com/office/officeart/2005/8/layout/hierarchy5"/>
    <dgm:cxn modelId="{C5F362DB-6CDF-428B-8A5A-5627BB871395}" type="presParOf" srcId="{21405FF1-6DC3-4D95-8F77-56BB5298072B}" destId="{6DDCE779-8892-41DD-8C86-84B6703156B7}" srcOrd="0" destOrd="0" presId="urn:microsoft.com/office/officeart/2005/8/layout/hierarchy5"/>
    <dgm:cxn modelId="{6EB244B7-3189-4E75-99CB-0FDC7840E382}" type="presParOf" srcId="{6DDCE779-8892-41DD-8C86-84B6703156B7}" destId="{427D1479-5BC1-46BD-846E-718B336A96AA}" srcOrd="0" destOrd="0" presId="urn:microsoft.com/office/officeart/2005/8/layout/hierarchy5"/>
    <dgm:cxn modelId="{74FFA75A-C8F6-4FA4-BE0F-6BC4A6A37214}" type="presParOf" srcId="{21405FF1-6DC3-4D95-8F77-56BB5298072B}" destId="{7A923033-438A-48D7-9921-F7DC6FEF416D}" srcOrd="1" destOrd="0" presId="urn:microsoft.com/office/officeart/2005/8/layout/hierarchy5"/>
    <dgm:cxn modelId="{BE560715-2C02-44B1-A7BB-ED9A7183FC90}" type="presParOf" srcId="{7A923033-438A-48D7-9921-F7DC6FEF416D}" destId="{199697D1-0F36-4E19-A677-8ADAADEE22D7}" srcOrd="0" destOrd="0" presId="urn:microsoft.com/office/officeart/2005/8/layout/hierarchy5"/>
    <dgm:cxn modelId="{4F452D7A-66B4-4662-91C4-F55979CF87FD}" type="presParOf" srcId="{7A923033-438A-48D7-9921-F7DC6FEF416D}" destId="{5F3FAD68-FE5F-4C59-A4A7-DEEF7A899375}" srcOrd="1" destOrd="0" presId="urn:microsoft.com/office/officeart/2005/8/layout/hierarchy5"/>
    <dgm:cxn modelId="{9E51F449-5AFC-4FF3-B9FB-3C0DD262D1CD}" type="presParOf" srcId="{5F3FAD68-FE5F-4C59-A4A7-DEEF7A899375}" destId="{C9939F38-5661-4CFE-9AF8-88E7232D832C}" srcOrd="0" destOrd="0" presId="urn:microsoft.com/office/officeart/2005/8/layout/hierarchy5"/>
    <dgm:cxn modelId="{ED962A2E-904A-421F-8E80-D605DD6F10FA}" type="presParOf" srcId="{C9939F38-5661-4CFE-9AF8-88E7232D832C}" destId="{1B69F01C-A919-47B5-8B19-B0379268BD99}" srcOrd="0" destOrd="0" presId="urn:microsoft.com/office/officeart/2005/8/layout/hierarchy5"/>
    <dgm:cxn modelId="{06761D27-5511-480D-A890-1A0600347292}" type="presParOf" srcId="{5F3FAD68-FE5F-4C59-A4A7-DEEF7A899375}" destId="{949049D9-7521-4B03-84D5-8E66BF9A2AE6}" srcOrd="1" destOrd="0" presId="urn:microsoft.com/office/officeart/2005/8/layout/hierarchy5"/>
    <dgm:cxn modelId="{2B700E01-320A-402B-9941-62AD34B7CB55}" type="presParOf" srcId="{949049D9-7521-4B03-84D5-8E66BF9A2AE6}" destId="{11750A57-9EC1-4EB8-8010-47A5E42ED5C1}" srcOrd="0" destOrd="0" presId="urn:microsoft.com/office/officeart/2005/8/layout/hierarchy5"/>
    <dgm:cxn modelId="{5DC9C221-E889-4BA9-B660-72EAF2DC0DB2}" type="presParOf" srcId="{949049D9-7521-4B03-84D5-8E66BF9A2AE6}" destId="{DBBFECB9-D6A6-4170-B040-8230BD0E2865}" srcOrd="1" destOrd="0" presId="urn:microsoft.com/office/officeart/2005/8/layout/hierarchy5"/>
    <dgm:cxn modelId="{4F423CC1-3B2A-49BE-A749-16F660B5007A}" type="presParOf" srcId="{21405FF1-6DC3-4D95-8F77-56BB5298072B}" destId="{56133A10-C309-49A5-B74E-6849241AAC21}" srcOrd="2" destOrd="0" presId="urn:microsoft.com/office/officeart/2005/8/layout/hierarchy5"/>
    <dgm:cxn modelId="{ADAD22F7-6563-4F3E-A013-7EA60BC1CBC0}" type="presParOf" srcId="{56133A10-C309-49A5-B74E-6849241AAC21}" destId="{D0572CEB-8728-4A99-93EC-24DBC1DE977F}" srcOrd="0" destOrd="0" presId="urn:microsoft.com/office/officeart/2005/8/layout/hierarchy5"/>
    <dgm:cxn modelId="{D9CDF941-17D0-42C6-9F7A-543B103D151B}" type="presParOf" srcId="{21405FF1-6DC3-4D95-8F77-56BB5298072B}" destId="{50D0E2FC-D625-4932-B300-0CC9B77CD024}" srcOrd="3" destOrd="0" presId="urn:microsoft.com/office/officeart/2005/8/layout/hierarchy5"/>
    <dgm:cxn modelId="{E356E3C7-5B80-4503-8A9B-45564E10C44D}" type="presParOf" srcId="{50D0E2FC-D625-4932-B300-0CC9B77CD024}" destId="{98D6054F-4B1B-4D7B-A207-1149F8CB43C0}" srcOrd="0" destOrd="0" presId="urn:microsoft.com/office/officeart/2005/8/layout/hierarchy5"/>
    <dgm:cxn modelId="{16C0655D-0B05-4F59-A43C-1CD96E14EC2D}" type="presParOf" srcId="{50D0E2FC-D625-4932-B300-0CC9B77CD024}" destId="{5E915416-994E-4AF1-8324-A2CF6D43D6C5}" srcOrd="1" destOrd="0" presId="urn:microsoft.com/office/officeart/2005/8/layout/hierarchy5"/>
    <dgm:cxn modelId="{14D07783-5D1F-4A84-A5F7-F37417393368}" type="presParOf" srcId="{56280E8D-9E40-4D57-8455-8872ECD599F2}" destId="{4849B3FF-C2D1-42DA-B2DC-7BBD5885D0E8}" srcOrd="1" destOrd="0" presId="urn:microsoft.com/office/officeart/2005/8/layout/hierarchy5"/>
    <dgm:cxn modelId="{026E24C9-6B99-4DAD-80F4-868646C9D97E}" type="presParOf" srcId="{4849B3FF-C2D1-42DA-B2DC-7BBD5885D0E8}" destId="{BC2D06AE-4D58-4CFC-8E8A-B77D5DA34A1F}" srcOrd="0" destOrd="0" presId="urn:microsoft.com/office/officeart/2005/8/layout/hierarchy5"/>
    <dgm:cxn modelId="{BE2E8778-AA72-48F4-8FB6-2A692A33E38A}" type="presParOf" srcId="{BC2D06AE-4D58-4CFC-8E8A-B77D5DA34A1F}" destId="{13D4BE34-2641-407B-BB1E-E9C4BB9E54CF}" srcOrd="0" destOrd="0" presId="urn:microsoft.com/office/officeart/2005/8/layout/hierarchy5"/>
    <dgm:cxn modelId="{88B95513-F32E-4F3C-9699-935918D376F2}" type="presParOf" srcId="{BC2D06AE-4D58-4CFC-8E8A-B77D5DA34A1F}" destId="{7203AEEC-529E-4D83-A19B-8EA9D855A182}"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4BE34-2641-407B-BB1E-E9C4BB9E54CF}">
      <dsp:nvSpPr>
        <dsp:cNvPr id="0" name=""/>
        <dsp:cNvSpPr/>
      </dsp:nvSpPr>
      <dsp:spPr>
        <a:xfrm>
          <a:off x="0" y="0"/>
          <a:ext cx="7569337" cy="46752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kumimoji="1" lang="en-US" altLang="ja-JP" sz="4500" kern="1200" dirty="0" err="1"/>
            <a:t>PubMed</a:t>
          </a:r>
          <a:r>
            <a:rPr kumimoji="1" lang="ja-JP" altLang="en-US" sz="4500" kern="1200" dirty="0"/>
            <a:t>の構成図</a:t>
          </a:r>
        </a:p>
      </dsp:txBody>
      <dsp:txXfrm>
        <a:off x="0" y="0"/>
        <a:ext cx="7569337" cy="1402561"/>
      </dsp:txXfrm>
    </dsp:sp>
    <dsp:sp modelId="{40C957BB-39B6-4F1B-90E1-1446893B9EEA}">
      <dsp:nvSpPr>
        <dsp:cNvPr id="0" name=""/>
        <dsp:cNvSpPr/>
      </dsp:nvSpPr>
      <dsp:spPr>
        <a:xfrm>
          <a:off x="191703" y="2469983"/>
          <a:ext cx="1901585" cy="95079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kumimoji="1" lang="en-US" altLang="ja-JP" sz="3000" kern="1200" dirty="0" err="1"/>
            <a:t>PubMed</a:t>
          </a:r>
          <a:endParaRPr kumimoji="1" lang="en-US" altLang="ja-JP" sz="3000" kern="1200" dirty="0"/>
        </a:p>
      </dsp:txBody>
      <dsp:txXfrm>
        <a:off x="219551" y="2497831"/>
        <a:ext cx="1845889" cy="895096"/>
      </dsp:txXfrm>
    </dsp:sp>
    <dsp:sp modelId="{6DDCE779-8892-41DD-8C86-84B6703156B7}">
      <dsp:nvSpPr>
        <dsp:cNvPr id="0" name=""/>
        <dsp:cNvSpPr/>
      </dsp:nvSpPr>
      <dsp:spPr>
        <a:xfrm rot="19457599">
          <a:off x="2005243" y="2653723"/>
          <a:ext cx="936723" cy="36606"/>
        </a:xfrm>
        <a:custGeom>
          <a:avLst/>
          <a:gdLst/>
          <a:ahLst/>
          <a:cxnLst/>
          <a:rect l="0" t="0" r="0" b="0"/>
          <a:pathLst>
            <a:path>
              <a:moveTo>
                <a:pt x="0" y="18303"/>
              </a:moveTo>
              <a:lnTo>
                <a:pt x="936723" y="1830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2450187" y="2648608"/>
        <a:ext cx="46836" cy="46836"/>
      </dsp:txXfrm>
    </dsp:sp>
    <dsp:sp modelId="{199697D1-0F36-4E19-A677-8ADAADEE22D7}">
      <dsp:nvSpPr>
        <dsp:cNvPr id="0" name=""/>
        <dsp:cNvSpPr/>
      </dsp:nvSpPr>
      <dsp:spPr>
        <a:xfrm>
          <a:off x="2853922" y="1923277"/>
          <a:ext cx="1901585" cy="950792"/>
        </a:xfrm>
        <a:prstGeom prst="roundRect">
          <a:avLst>
            <a:gd name="adj" fmla="val 10000"/>
          </a:avLst>
        </a:prstGeom>
        <a:solidFill>
          <a:schemeClr val="accent1">
            <a:hueOff val="0"/>
            <a:satOff val="0"/>
            <a:lumOff val="0"/>
            <a:alphaOff val="0"/>
          </a:schemeClr>
        </a:solidFill>
        <a:ln w="55000" cap="flat" cmpd="thickThin"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kumimoji="1" lang="en-US" altLang="ja-JP" sz="3000" kern="1200" dirty="0"/>
            <a:t>MEDLINE</a:t>
          </a:r>
          <a:endParaRPr kumimoji="1" lang="ja-JP" altLang="en-US" sz="3000" kern="1200" dirty="0"/>
        </a:p>
      </dsp:txBody>
      <dsp:txXfrm>
        <a:off x="2881770" y="1951125"/>
        <a:ext cx="1845889" cy="895096"/>
      </dsp:txXfrm>
    </dsp:sp>
    <dsp:sp modelId="{C9939F38-5661-4CFE-9AF8-88E7232D832C}">
      <dsp:nvSpPr>
        <dsp:cNvPr id="0" name=""/>
        <dsp:cNvSpPr/>
      </dsp:nvSpPr>
      <dsp:spPr>
        <a:xfrm>
          <a:off x="4755508" y="2380370"/>
          <a:ext cx="760634" cy="36606"/>
        </a:xfrm>
        <a:custGeom>
          <a:avLst/>
          <a:gdLst/>
          <a:ahLst/>
          <a:cxnLst/>
          <a:rect l="0" t="0" r="0" b="0"/>
          <a:pathLst>
            <a:path>
              <a:moveTo>
                <a:pt x="0" y="18303"/>
              </a:moveTo>
              <a:lnTo>
                <a:pt x="760634" y="18303"/>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5116809" y="2379658"/>
        <a:ext cx="38031" cy="38031"/>
      </dsp:txXfrm>
    </dsp:sp>
    <dsp:sp modelId="{11750A57-9EC1-4EB8-8010-47A5E42ED5C1}">
      <dsp:nvSpPr>
        <dsp:cNvPr id="0" name=""/>
        <dsp:cNvSpPr/>
      </dsp:nvSpPr>
      <dsp:spPr>
        <a:xfrm>
          <a:off x="5516142" y="1923277"/>
          <a:ext cx="1901585" cy="950792"/>
        </a:xfrm>
        <a:prstGeom prst="roundRect">
          <a:avLst>
            <a:gd name="adj" fmla="val 10000"/>
          </a:avLst>
        </a:prstGeom>
        <a:solidFill>
          <a:schemeClr val="accent1">
            <a:hueOff val="0"/>
            <a:satOff val="0"/>
            <a:lumOff val="0"/>
            <a:alphaOff val="0"/>
          </a:schemeClr>
        </a:solidFill>
        <a:ln w="55000" cap="flat" cmpd="thickThin"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kumimoji="1" lang="en-US" altLang="ja-JP" sz="3000" kern="1200" dirty="0"/>
            <a:t>OLD-MEDLINE</a:t>
          </a:r>
          <a:endParaRPr kumimoji="1" lang="ja-JP" altLang="en-US" sz="3000" kern="1200" dirty="0"/>
        </a:p>
      </dsp:txBody>
      <dsp:txXfrm>
        <a:off x="5543990" y="1951125"/>
        <a:ext cx="1845889" cy="895096"/>
      </dsp:txXfrm>
    </dsp:sp>
    <dsp:sp modelId="{56133A10-C309-49A5-B74E-6849241AAC21}">
      <dsp:nvSpPr>
        <dsp:cNvPr id="0" name=""/>
        <dsp:cNvSpPr/>
      </dsp:nvSpPr>
      <dsp:spPr>
        <a:xfrm rot="2142401">
          <a:off x="2005243" y="3200429"/>
          <a:ext cx="936723" cy="36606"/>
        </a:xfrm>
        <a:custGeom>
          <a:avLst/>
          <a:gdLst/>
          <a:ahLst/>
          <a:cxnLst/>
          <a:rect l="0" t="0" r="0" b="0"/>
          <a:pathLst>
            <a:path>
              <a:moveTo>
                <a:pt x="0" y="18303"/>
              </a:moveTo>
              <a:lnTo>
                <a:pt x="936723" y="1830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2450187" y="3195314"/>
        <a:ext cx="46836" cy="46836"/>
      </dsp:txXfrm>
    </dsp:sp>
    <dsp:sp modelId="{98D6054F-4B1B-4D7B-A207-1149F8CB43C0}">
      <dsp:nvSpPr>
        <dsp:cNvPr id="0" name=""/>
        <dsp:cNvSpPr/>
      </dsp:nvSpPr>
      <dsp:spPr>
        <a:xfrm>
          <a:off x="2853922" y="3016689"/>
          <a:ext cx="1901585" cy="95079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kumimoji="1" lang="en-US" altLang="ja-JP" sz="3000" kern="1200" dirty="0"/>
            <a:t>Non-MEDLINE</a:t>
          </a:r>
          <a:endParaRPr kumimoji="1" lang="ja-JP" altLang="en-US" sz="3000" kern="1200" dirty="0"/>
        </a:p>
      </dsp:txBody>
      <dsp:txXfrm>
        <a:off x="2881770" y="3044537"/>
        <a:ext cx="1845889" cy="8950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4DACC80E-11C6-EDFF-8949-7F3AB3CE91AD}"/>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14470604-C5BC-E273-99D7-96BF40C41AE6}"/>
              </a:ext>
            </a:extLst>
          </p:cNvPr>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0A44A172-3E97-49D7-844D-CFEC596304F4}" type="datetimeFigureOut">
              <a:rPr lang="ja-JP" altLang="en-US"/>
              <a:pPr>
                <a:defRPr/>
              </a:pPr>
              <a:t>2024/6/3</a:t>
            </a:fld>
            <a:endParaRPr lang="ja-JP" altLang="en-US"/>
          </a:p>
        </p:txBody>
      </p:sp>
      <p:sp>
        <p:nvSpPr>
          <p:cNvPr id="4" name="フッター プレースホルダ 3">
            <a:extLst>
              <a:ext uri="{FF2B5EF4-FFF2-40B4-BE49-F238E27FC236}">
                <a16:creationId xmlns:a16="http://schemas.microsoft.com/office/drawing/2014/main" id="{7EA654AA-EAFE-E443-C157-1F95AF31331A}"/>
              </a:ext>
            </a:extLst>
          </p:cNvPr>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15BC11E9-68E2-A976-D896-F0A7A5C3AB74}"/>
              </a:ext>
            </a:extLst>
          </p:cNvPr>
          <p:cNvSpPr>
            <a:spLocks noGrp="1"/>
          </p:cNvSpPr>
          <p:nvPr>
            <p:ph type="sldNum" sz="quarter" idx="3"/>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8B1F7CE-4F85-492B-A77E-9DE9B7449D59}" type="slidenum">
              <a:rPr lang="ja-JP" altLang="en-US"/>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0EFE80-7178-A99B-ECE0-1F95268E3581}"/>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3742F3FA-A3BE-2440-C75A-CF08262E6DB2}"/>
              </a:ext>
            </a:extLst>
          </p:cNvPr>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8E943973-1407-4B20-AD31-D2CFAB7B78B0}" type="datetimeFigureOut">
              <a:rPr lang="ja-JP" altLang="en-US"/>
              <a:pPr>
                <a:defRPr/>
              </a:pPr>
              <a:t>2024/6/3</a:t>
            </a:fld>
            <a:endParaRPr lang="ja-JP" altLang="en-US"/>
          </a:p>
        </p:txBody>
      </p:sp>
      <p:sp>
        <p:nvSpPr>
          <p:cNvPr id="4" name="スライド イメージ プレースホルダ 3">
            <a:extLst>
              <a:ext uri="{FF2B5EF4-FFF2-40B4-BE49-F238E27FC236}">
                <a16:creationId xmlns:a16="http://schemas.microsoft.com/office/drawing/2014/main" id="{948C9B10-53E8-A61D-8956-36A5CAE56444}"/>
              </a:ext>
            </a:extLst>
          </p:cNvPr>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E71606B4-7B60-2580-D2D1-DCCC41221B43}"/>
              </a:ext>
            </a:extLst>
          </p:cNvPr>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1ABC1EA6-8E3A-CE2C-859B-0E362687B0DA}"/>
              </a:ext>
            </a:extLst>
          </p:cNvPr>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C43524AA-0F33-DF1A-005D-04164A57A9C9}"/>
              </a:ext>
            </a:extLst>
          </p:cNvPr>
          <p:cNvSpPr>
            <a:spLocks noGrp="1"/>
          </p:cNvSpPr>
          <p:nvPr>
            <p:ph type="sldNum" sz="quarter" idx="5"/>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C5A0B520-B589-4827-973D-71EED1306666}"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a:extLst>
              <a:ext uri="{FF2B5EF4-FFF2-40B4-BE49-F238E27FC236}">
                <a16:creationId xmlns:a16="http://schemas.microsoft.com/office/drawing/2014/main" id="{81C2C39C-6F93-E15D-32E7-403409E3BB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 2">
            <a:extLst>
              <a:ext uri="{FF2B5EF4-FFF2-40B4-BE49-F238E27FC236}">
                <a16:creationId xmlns:a16="http://schemas.microsoft.com/office/drawing/2014/main" id="{FD7B84EF-A437-3958-0080-3BB7784553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a:p>
        </p:txBody>
      </p:sp>
      <p:sp>
        <p:nvSpPr>
          <p:cNvPr id="16388" name="スライド番号プレースホルダ 3">
            <a:extLst>
              <a:ext uri="{FF2B5EF4-FFF2-40B4-BE49-F238E27FC236}">
                <a16:creationId xmlns:a16="http://schemas.microsoft.com/office/drawing/2014/main" id="{4482508A-1728-5810-93E4-D8D8EC8E03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231D691-A112-486E-934A-0F85ED09E594}" type="slidenum">
              <a:rPr lang="ja-JP" altLang="en-US"/>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a:extLst>
              <a:ext uri="{FF2B5EF4-FFF2-40B4-BE49-F238E27FC236}">
                <a16:creationId xmlns:a16="http://schemas.microsoft.com/office/drawing/2014/main" id="{9CF7C343-FDDB-D391-31B9-832DD67D12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 2">
            <a:extLst>
              <a:ext uri="{FF2B5EF4-FFF2-40B4-BE49-F238E27FC236}">
                <a16:creationId xmlns:a16="http://schemas.microsoft.com/office/drawing/2014/main" id="{ECAA2753-A4B2-C62B-D3CD-81694EFC6E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ja-JP"/>
              <a:t>MEDLINE</a:t>
            </a:r>
            <a:r>
              <a:rPr lang="ja-JP" altLang="en-US"/>
              <a:t>レコードは索引づけされているが、</a:t>
            </a:r>
            <a:r>
              <a:rPr lang="en-US" altLang="ja-JP"/>
              <a:t>OLDMEDLINE</a:t>
            </a:r>
            <a:r>
              <a:rPr lang="ja-JP" altLang="en-US"/>
              <a:t>レコードはまだ新しい用語に変換されていない。古いキーワードのまま。</a:t>
            </a:r>
            <a:endParaRPr lang="en-US" altLang="ja-JP"/>
          </a:p>
        </p:txBody>
      </p:sp>
      <p:sp>
        <p:nvSpPr>
          <p:cNvPr id="17412" name="スライド番号プレースホルダ 3">
            <a:extLst>
              <a:ext uri="{FF2B5EF4-FFF2-40B4-BE49-F238E27FC236}">
                <a16:creationId xmlns:a16="http://schemas.microsoft.com/office/drawing/2014/main" id="{582CECAF-D3B5-2A94-B722-F646ACE0C1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F4AF58E-2A87-41E3-AEE5-DE659E636D7A}" type="slidenum">
              <a:rPr lang="ja-JP" altLang="en-US"/>
              <a:pPr/>
              <a:t>5</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2" descr="C:\Documents and Settings\kojjima\デスクトップ\logo.gif">
            <a:extLst>
              <a:ext uri="{FF2B5EF4-FFF2-40B4-BE49-F238E27FC236}">
                <a16:creationId xmlns:a16="http://schemas.microsoft.com/office/drawing/2014/main" id="{2027FF11-D5A3-5B40-4462-A6165845A2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00438" y="6143625"/>
            <a:ext cx="2214562"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日付プレースホルダ 3">
            <a:extLst>
              <a:ext uri="{FF2B5EF4-FFF2-40B4-BE49-F238E27FC236}">
                <a16:creationId xmlns:a16="http://schemas.microsoft.com/office/drawing/2014/main" id="{722FC694-2D29-EA76-2AC4-07AFBFE8BA74}"/>
              </a:ext>
            </a:extLst>
          </p:cNvPr>
          <p:cNvSpPr>
            <a:spLocks noGrp="1"/>
          </p:cNvSpPr>
          <p:nvPr>
            <p:ph type="dt" sz="half" idx="10"/>
          </p:nvPr>
        </p:nvSpPr>
        <p:spPr/>
        <p:txBody>
          <a:bodyPr/>
          <a:lstStyle>
            <a:lvl1pPr>
              <a:defRPr/>
            </a:lvl1pPr>
          </a:lstStyle>
          <a:p>
            <a:pPr>
              <a:defRPr/>
            </a:pPr>
            <a:fld id="{3570EDE0-6C1C-4286-9392-20FB92744F2F}" type="datetime1">
              <a:rPr lang="ja-JP" altLang="en-US"/>
              <a:pPr>
                <a:defRPr/>
              </a:pPr>
              <a:t>2024/6/3</a:t>
            </a:fld>
            <a:endParaRPr lang="ja-JP" altLang="en-US"/>
          </a:p>
        </p:txBody>
      </p:sp>
      <p:sp>
        <p:nvSpPr>
          <p:cNvPr id="6" name="フッター プレースホルダ 4">
            <a:extLst>
              <a:ext uri="{FF2B5EF4-FFF2-40B4-BE49-F238E27FC236}">
                <a16:creationId xmlns:a16="http://schemas.microsoft.com/office/drawing/2014/main" id="{4DCC3809-062A-57CA-E933-0F786DA1A613}"/>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7F10802F-C3EE-1954-F465-13283C896440}"/>
              </a:ext>
            </a:extLst>
          </p:cNvPr>
          <p:cNvSpPr>
            <a:spLocks noGrp="1"/>
          </p:cNvSpPr>
          <p:nvPr>
            <p:ph type="sldNum" sz="quarter" idx="12"/>
          </p:nvPr>
        </p:nvSpPr>
        <p:spPr/>
        <p:txBody>
          <a:bodyPr/>
          <a:lstStyle>
            <a:lvl1pPr>
              <a:defRPr/>
            </a:lvl1pPr>
          </a:lstStyle>
          <a:p>
            <a:fld id="{D8DA5C60-1EC1-4781-B2D9-8B44702A0C99}" type="slidenum">
              <a:rPr lang="ja-JP" altLang="en-US"/>
              <a:pPr/>
              <a:t>‹#›</a:t>
            </a:fld>
            <a:endParaRPr lang="ja-JP" altLang="en-US"/>
          </a:p>
        </p:txBody>
      </p:sp>
    </p:spTree>
    <p:extLst>
      <p:ext uri="{BB962C8B-B14F-4D97-AF65-F5344CB8AC3E}">
        <p14:creationId xmlns:p14="http://schemas.microsoft.com/office/powerpoint/2010/main" val="399558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372D8A2-3129-C84F-E268-D03E26C3C2B3}"/>
              </a:ext>
            </a:extLst>
          </p:cNvPr>
          <p:cNvSpPr>
            <a:spLocks noGrp="1"/>
          </p:cNvSpPr>
          <p:nvPr>
            <p:ph type="dt" sz="half" idx="10"/>
          </p:nvPr>
        </p:nvSpPr>
        <p:spPr/>
        <p:txBody>
          <a:bodyPr/>
          <a:lstStyle>
            <a:lvl1pPr>
              <a:defRPr/>
            </a:lvl1pPr>
          </a:lstStyle>
          <a:p>
            <a:pPr>
              <a:defRPr/>
            </a:pPr>
            <a:fld id="{DF53C5CB-4705-4618-9681-CB660C85FA21}" type="datetime1">
              <a:rPr lang="ja-JP" altLang="en-US"/>
              <a:pPr>
                <a:defRPr/>
              </a:pPr>
              <a:t>2024/6/3</a:t>
            </a:fld>
            <a:endParaRPr lang="ja-JP" altLang="en-US" dirty="0"/>
          </a:p>
        </p:txBody>
      </p:sp>
      <p:sp>
        <p:nvSpPr>
          <p:cNvPr id="5" name="フッター プレースホルダ 4">
            <a:extLst>
              <a:ext uri="{FF2B5EF4-FFF2-40B4-BE49-F238E27FC236}">
                <a16:creationId xmlns:a16="http://schemas.microsoft.com/office/drawing/2014/main" id="{80247E75-EC74-4D86-77DB-D492EFD0CC1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4973873A-CE03-A988-EE0C-8D84FC842109}"/>
              </a:ext>
            </a:extLst>
          </p:cNvPr>
          <p:cNvSpPr>
            <a:spLocks noGrp="1"/>
          </p:cNvSpPr>
          <p:nvPr>
            <p:ph type="sldNum" sz="quarter" idx="12"/>
          </p:nvPr>
        </p:nvSpPr>
        <p:spPr/>
        <p:txBody>
          <a:bodyPr/>
          <a:lstStyle>
            <a:lvl1pPr>
              <a:defRPr/>
            </a:lvl1pPr>
          </a:lstStyle>
          <a:p>
            <a:fld id="{D8B1B8FF-8024-48E1-9848-EADA5292ACCA}" type="slidenum">
              <a:rPr lang="ja-JP" altLang="en-US"/>
              <a:pPr/>
              <a:t>‹#›</a:t>
            </a:fld>
            <a:endParaRPr lang="ja-JP" altLang="en-US"/>
          </a:p>
        </p:txBody>
      </p:sp>
    </p:spTree>
    <p:extLst>
      <p:ext uri="{BB962C8B-B14F-4D97-AF65-F5344CB8AC3E}">
        <p14:creationId xmlns:p14="http://schemas.microsoft.com/office/powerpoint/2010/main" val="3257481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B1EB745C-F67F-4589-457F-FE465DA3BDED}"/>
              </a:ext>
            </a:extLst>
          </p:cNvPr>
          <p:cNvSpPr>
            <a:spLocks noGrp="1"/>
          </p:cNvSpPr>
          <p:nvPr>
            <p:ph type="dt" sz="half" idx="10"/>
          </p:nvPr>
        </p:nvSpPr>
        <p:spPr/>
        <p:txBody>
          <a:bodyPr/>
          <a:lstStyle>
            <a:lvl1pPr>
              <a:defRPr/>
            </a:lvl1pPr>
          </a:lstStyle>
          <a:p>
            <a:pPr>
              <a:defRPr/>
            </a:pPr>
            <a:fld id="{277C12CF-651B-4E55-8CE3-5E22AB238022}" type="datetime1">
              <a:rPr lang="ja-JP" altLang="en-US"/>
              <a:pPr>
                <a:defRPr/>
              </a:pPr>
              <a:t>2024/6/3</a:t>
            </a:fld>
            <a:endParaRPr lang="ja-JP" altLang="en-US" dirty="0"/>
          </a:p>
        </p:txBody>
      </p:sp>
      <p:sp>
        <p:nvSpPr>
          <p:cNvPr id="5" name="フッター プレースホルダ 4">
            <a:extLst>
              <a:ext uri="{FF2B5EF4-FFF2-40B4-BE49-F238E27FC236}">
                <a16:creationId xmlns:a16="http://schemas.microsoft.com/office/drawing/2014/main" id="{B026F025-952C-D02E-6C05-900163B14AC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F42C9E-28DF-9435-F2F6-5B9F71D7BAC0}"/>
              </a:ext>
            </a:extLst>
          </p:cNvPr>
          <p:cNvSpPr>
            <a:spLocks noGrp="1"/>
          </p:cNvSpPr>
          <p:nvPr>
            <p:ph type="sldNum" sz="quarter" idx="12"/>
          </p:nvPr>
        </p:nvSpPr>
        <p:spPr/>
        <p:txBody>
          <a:bodyPr/>
          <a:lstStyle>
            <a:lvl1pPr>
              <a:defRPr/>
            </a:lvl1pPr>
          </a:lstStyle>
          <a:p>
            <a:fld id="{9704334A-5D01-4018-B56E-1DA67FE0F8E4}" type="slidenum">
              <a:rPr lang="ja-JP" altLang="en-US"/>
              <a:pPr/>
              <a:t>‹#›</a:t>
            </a:fld>
            <a:endParaRPr lang="ja-JP" altLang="en-US"/>
          </a:p>
        </p:txBody>
      </p:sp>
    </p:spTree>
    <p:extLst>
      <p:ext uri="{BB962C8B-B14F-4D97-AF65-F5344CB8AC3E}">
        <p14:creationId xmlns:p14="http://schemas.microsoft.com/office/powerpoint/2010/main" val="2882315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FC7FA92-723B-7781-148A-5211CACF29CE}"/>
              </a:ext>
            </a:extLst>
          </p:cNvPr>
          <p:cNvSpPr>
            <a:spLocks noGrp="1"/>
          </p:cNvSpPr>
          <p:nvPr>
            <p:ph type="dt" sz="half" idx="10"/>
          </p:nvPr>
        </p:nvSpPr>
        <p:spPr/>
        <p:txBody>
          <a:bodyPr/>
          <a:lstStyle>
            <a:lvl1pPr>
              <a:defRPr sz="1200" smtClean="0"/>
            </a:lvl1pPr>
          </a:lstStyle>
          <a:p>
            <a:pPr>
              <a:defRPr/>
            </a:pPr>
            <a:fld id="{6F25CCD2-12E3-4335-8673-218A73964698}" type="datetime1">
              <a:rPr lang="ja-JP" altLang="en-US"/>
              <a:pPr>
                <a:defRPr/>
              </a:pPr>
              <a:t>2024/6/3</a:t>
            </a:fld>
            <a:endParaRPr lang="ja-JP" altLang="en-US" dirty="0"/>
          </a:p>
        </p:txBody>
      </p:sp>
      <p:sp>
        <p:nvSpPr>
          <p:cNvPr id="5" name="フッター プレースホルダ 4">
            <a:extLst>
              <a:ext uri="{FF2B5EF4-FFF2-40B4-BE49-F238E27FC236}">
                <a16:creationId xmlns:a16="http://schemas.microsoft.com/office/drawing/2014/main" id="{26D329C6-14CF-54CF-E0C4-D84A7E64376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18CA19AD-9F4C-2753-D416-2F78DECA2D24}"/>
              </a:ext>
            </a:extLst>
          </p:cNvPr>
          <p:cNvSpPr>
            <a:spLocks noGrp="1"/>
          </p:cNvSpPr>
          <p:nvPr>
            <p:ph type="sldNum" sz="quarter" idx="12"/>
          </p:nvPr>
        </p:nvSpPr>
        <p:spPr/>
        <p:txBody>
          <a:bodyPr/>
          <a:lstStyle>
            <a:lvl1pPr>
              <a:defRPr sz="1800"/>
            </a:lvl1pPr>
          </a:lstStyle>
          <a:p>
            <a:fld id="{9F91916F-EC97-45CF-90C0-FD3BCC2225B4}" type="slidenum">
              <a:rPr lang="ja-JP" altLang="en-US"/>
              <a:pPr/>
              <a:t>‹#›</a:t>
            </a:fld>
            <a:endParaRPr lang="ja-JP" altLang="en-US"/>
          </a:p>
        </p:txBody>
      </p:sp>
    </p:spTree>
    <p:extLst>
      <p:ext uri="{BB962C8B-B14F-4D97-AF65-F5344CB8AC3E}">
        <p14:creationId xmlns:p14="http://schemas.microsoft.com/office/powerpoint/2010/main" val="353499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CEF39D2A-42F4-CB05-2282-1645C6A8C9E8}"/>
              </a:ext>
            </a:extLst>
          </p:cNvPr>
          <p:cNvSpPr>
            <a:spLocks noGrp="1"/>
          </p:cNvSpPr>
          <p:nvPr>
            <p:ph type="dt" sz="half" idx="10"/>
          </p:nvPr>
        </p:nvSpPr>
        <p:spPr/>
        <p:txBody>
          <a:bodyPr/>
          <a:lstStyle>
            <a:lvl1pPr>
              <a:defRPr/>
            </a:lvl1pPr>
          </a:lstStyle>
          <a:p>
            <a:pPr>
              <a:defRPr/>
            </a:pPr>
            <a:fld id="{39190BFB-2DFE-46E2-B2E7-2BD2EE0ED9F2}" type="datetime1">
              <a:rPr lang="ja-JP" altLang="en-US"/>
              <a:pPr>
                <a:defRPr/>
              </a:pPr>
              <a:t>2024/6/3</a:t>
            </a:fld>
            <a:endParaRPr lang="ja-JP" altLang="en-US" dirty="0"/>
          </a:p>
        </p:txBody>
      </p:sp>
      <p:sp>
        <p:nvSpPr>
          <p:cNvPr id="5" name="フッター プレースホルダ 4">
            <a:extLst>
              <a:ext uri="{FF2B5EF4-FFF2-40B4-BE49-F238E27FC236}">
                <a16:creationId xmlns:a16="http://schemas.microsoft.com/office/drawing/2014/main" id="{192FE6C6-2681-2629-DB4E-BC6A8D141A49}"/>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0160F19-B251-AC64-7BB9-17A19F97ABCE}"/>
              </a:ext>
            </a:extLst>
          </p:cNvPr>
          <p:cNvSpPr>
            <a:spLocks noGrp="1"/>
          </p:cNvSpPr>
          <p:nvPr>
            <p:ph type="sldNum" sz="quarter" idx="12"/>
          </p:nvPr>
        </p:nvSpPr>
        <p:spPr/>
        <p:txBody>
          <a:bodyPr/>
          <a:lstStyle>
            <a:lvl1pPr>
              <a:defRPr/>
            </a:lvl1pPr>
          </a:lstStyle>
          <a:p>
            <a:fld id="{67BC8166-C1E2-4EE8-A61C-D27E588B5CD2}" type="slidenum">
              <a:rPr lang="ja-JP" altLang="en-US"/>
              <a:pPr/>
              <a:t>‹#›</a:t>
            </a:fld>
            <a:endParaRPr lang="ja-JP" altLang="en-US"/>
          </a:p>
        </p:txBody>
      </p:sp>
    </p:spTree>
    <p:extLst>
      <p:ext uri="{BB962C8B-B14F-4D97-AF65-F5344CB8AC3E}">
        <p14:creationId xmlns:p14="http://schemas.microsoft.com/office/powerpoint/2010/main" val="1613710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666148CC-11CE-24BE-92D8-B9DF4E0A38F7}"/>
              </a:ext>
            </a:extLst>
          </p:cNvPr>
          <p:cNvSpPr>
            <a:spLocks noGrp="1"/>
          </p:cNvSpPr>
          <p:nvPr>
            <p:ph type="dt" sz="half" idx="10"/>
          </p:nvPr>
        </p:nvSpPr>
        <p:spPr/>
        <p:txBody>
          <a:bodyPr/>
          <a:lstStyle>
            <a:lvl1pPr>
              <a:defRPr/>
            </a:lvl1pPr>
          </a:lstStyle>
          <a:p>
            <a:pPr>
              <a:defRPr/>
            </a:pPr>
            <a:fld id="{886281A8-F61D-4347-B8E8-5E2614003B26}" type="datetime1">
              <a:rPr lang="ja-JP" altLang="en-US"/>
              <a:pPr>
                <a:defRPr/>
              </a:pPr>
              <a:t>2024/6/3</a:t>
            </a:fld>
            <a:endParaRPr lang="ja-JP" altLang="en-US" dirty="0"/>
          </a:p>
        </p:txBody>
      </p:sp>
      <p:sp>
        <p:nvSpPr>
          <p:cNvPr id="6" name="フッター プレースホルダ 4">
            <a:extLst>
              <a:ext uri="{FF2B5EF4-FFF2-40B4-BE49-F238E27FC236}">
                <a16:creationId xmlns:a16="http://schemas.microsoft.com/office/drawing/2014/main" id="{D3516BD7-7E00-7AC8-A5DF-E34068CAFC77}"/>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10E58A67-94DB-7883-6977-0F9BB34B1359}"/>
              </a:ext>
            </a:extLst>
          </p:cNvPr>
          <p:cNvSpPr>
            <a:spLocks noGrp="1"/>
          </p:cNvSpPr>
          <p:nvPr>
            <p:ph type="sldNum" sz="quarter" idx="12"/>
          </p:nvPr>
        </p:nvSpPr>
        <p:spPr/>
        <p:txBody>
          <a:bodyPr/>
          <a:lstStyle>
            <a:lvl1pPr>
              <a:defRPr/>
            </a:lvl1pPr>
          </a:lstStyle>
          <a:p>
            <a:fld id="{5DB9159E-A5B7-4AC9-B03F-7C1696772B98}" type="slidenum">
              <a:rPr lang="ja-JP" altLang="en-US"/>
              <a:pPr/>
              <a:t>‹#›</a:t>
            </a:fld>
            <a:endParaRPr lang="ja-JP" altLang="en-US"/>
          </a:p>
        </p:txBody>
      </p:sp>
    </p:spTree>
    <p:extLst>
      <p:ext uri="{BB962C8B-B14F-4D97-AF65-F5344CB8AC3E}">
        <p14:creationId xmlns:p14="http://schemas.microsoft.com/office/powerpoint/2010/main" val="301999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日付プレースホルダ 6">
            <a:extLst>
              <a:ext uri="{FF2B5EF4-FFF2-40B4-BE49-F238E27FC236}">
                <a16:creationId xmlns:a16="http://schemas.microsoft.com/office/drawing/2014/main" id="{7F565B67-70D2-CB4E-3AB2-1449241A404F}"/>
              </a:ext>
            </a:extLst>
          </p:cNvPr>
          <p:cNvSpPr>
            <a:spLocks noGrp="1"/>
          </p:cNvSpPr>
          <p:nvPr>
            <p:ph type="dt" sz="half" idx="10"/>
          </p:nvPr>
        </p:nvSpPr>
        <p:spPr/>
        <p:txBody>
          <a:bodyPr/>
          <a:lstStyle>
            <a:lvl1pPr>
              <a:defRPr sz="1100" smtClean="0"/>
            </a:lvl1pPr>
          </a:lstStyle>
          <a:p>
            <a:pPr>
              <a:defRPr/>
            </a:pPr>
            <a:fld id="{5ABA16D3-A086-4270-8AF6-958345580071}" type="datetime1">
              <a:rPr lang="ja-JP" altLang="en-US"/>
              <a:pPr>
                <a:defRPr/>
              </a:pPr>
              <a:t>2024/6/3</a:t>
            </a:fld>
            <a:endParaRPr lang="ja-JP" altLang="en-US" dirty="0"/>
          </a:p>
        </p:txBody>
      </p:sp>
      <p:sp>
        <p:nvSpPr>
          <p:cNvPr id="8" name="フッター プレースホルダ 7">
            <a:extLst>
              <a:ext uri="{FF2B5EF4-FFF2-40B4-BE49-F238E27FC236}">
                <a16:creationId xmlns:a16="http://schemas.microsoft.com/office/drawing/2014/main" id="{B2830292-228A-50F3-94F5-40D83E6126DF}"/>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AD8AC093-6508-2A4B-46CE-2EB77A276D32}"/>
              </a:ext>
            </a:extLst>
          </p:cNvPr>
          <p:cNvSpPr>
            <a:spLocks noGrp="1"/>
          </p:cNvSpPr>
          <p:nvPr>
            <p:ph type="sldNum" sz="quarter" idx="12"/>
          </p:nvPr>
        </p:nvSpPr>
        <p:spPr/>
        <p:txBody>
          <a:bodyPr/>
          <a:lstStyle>
            <a:lvl1pPr>
              <a:defRPr sz="1800"/>
            </a:lvl1pPr>
          </a:lstStyle>
          <a:p>
            <a:fld id="{DC595154-8E12-4715-AA0C-5A1E07B8B26D}" type="slidenum">
              <a:rPr lang="ja-JP" altLang="en-US"/>
              <a:pPr/>
              <a:t>‹#›</a:t>
            </a:fld>
            <a:endParaRPr lang="ja-JP" altLang="en-US"/>
          </a:p>
        </p:txBody>
      </p:sp>
    </p:spTree>
    <p:extLst>
      <p:ext uri="{BB962C8B-B14F-4D97-AF65-F5344CB8AC3E}">
        <p14:creationId xmlns:p14="http://schemas.microsoft.com/office/powerpoint/2010/main" val="153410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718AA28F-E2FD-8AD4-E611-6BA9ECC2F2A5}"/>
              </a:ext>
            </a:extLst>
          </p:cNvPr>
          <p:cNvSpPr>
            <a:spLocks noGrp="1"/>
          </p:cNvSpPr>
          <p:nvPr>
            <p:ph type="dt" sz="half" idx="10"/>
          </p:nvPr>
        </p:nvSpPr>
        <p:spPr/>
        <p:txBody>
          <a:bodyPr/>
          <a:lstStyle>
            <a:lvl1pPr>
              <a:defRPr/>
            </a:lvl1pPr>
          </a:lstStyle>
          <a:p>
            <a:pPr>
              <a:defRPr/>
            </a:pPr>
            <a:fld id="{BC67087F-59FA-4353-A996-969E707A5C88}" type="datetime1">
              <a:rPr lang="ja-JP" altLang="en-US"/>
              <a:pPr>
                <a:defRPr/>
              </a:pPr>
              <a:t>2024/6/3</a:t>
            </a:fld>
            <a:endParaRPr lang="ja-JP" altLang="en-US" dirty="0"/>
          </a:p>
        </p:txBody>
      </p:sp>
      <p:sp>
        <p:nvSpPr>
          <p:cNvPr id="4" name="フッター プレースホルダ 4">
            <a:extLst>
              <a:ext uri="{FF2B5EF4-FFF2-40B4-BE49-F238E27FC236}">
                <a16:creationId xmlns:a16="http://schemas.microsoft.com/office/drawing/2014/main" id="{0FD173FC-D335-2349-0BC2-E162E480D32F}"/>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B510A08-5506-F086-F022-20EFD6040E04}"/>
              </a:ext>
            </a:extLst>
          </p:cNvPr>
          <p:cNvSpPr>
            <a:spLocks noGrp="1"/>
          </p:cNvSpPr>
          <p:nvPr>
            <p:ph type="sldNum" sz="quarter" idx="12"/>
          </p:nvPr>
        </p:nvSpPr>
        <p:spPr/>
        <p:txBody>
          <a:bodyPr/>
          <a:lstStyle>
            <a:lvl1pPr>
              <a:defRPr/>
            </a:lvl1pPr>
          </a:lstStyle>
          <a:p>
            <a:fld id="{E0694896-4F9E-47D6-BD21-9FA48D3B3C72}" type="slidenum">
              <a:rPr lang="ja-JP" altLang="en-US"/>
              <a:pPr/>
              <a:t>‹#›</a:t>
            </a:fld>
            <a:endParaRPr lang="ja-JP" altLang="en-US"/>
          </a:p>
        </p:txBody>
      </p:sp>
    </p:spTree>
    <p:extLst>
      <p:ext uri="{BB962C8B-B14F-4D97-AF65-F5344CB8AC3E}">
        <p14:creationId xmlns:p14="http://schemas.microsoft.com/office/powerpoint/2010/main" val="3755599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D26F84B6-FE36-22DB-C021-58152849C184}"/>
              </a:ext>
            </a:extLst>
          </p:cNvPr>
          <p:cNvSpPr>
            <a:spLocks noGrp="1"/>
          </p:cNvSpPr>
          <p:nvPr>
            <p:ph type="dt" sz="half" idx="10"/>
          </p:nvPr>
        </p:nvSpPr>
        <p:spPr/>
        <p:txBody>
          <a:bodyPr/>
          <a:lstStyle>
            <a:lvl1pPr>
              <a:defRPr/>
            </a:lvl1pPr>
          </a:lstStyle>
          <a:p>
            <a:pPr>
              <a:defRPr/>
            </a:pPr>
            <a:fld id="{E16C919F-DFC7-4F3D-8106-4015782A7E4E}" type="datetime1">
              <a:rPr lang="ja-JP" altLang="en-US"/>
              <a:pPr>
                <a:defRPr/>
              </a:pPr>
              <a:t>2024/6/3</a:t>
            </a:fld>
            <a:endParaRPr lang="ja-JP" altLang="en-US" dirty="0"/>
          </a:p>
        </p:txBody>
      </p:sp>
      <p:sp>
        <p:nvSpPr>
          <p:cNvPr id="3" name="フッター プレースホルダ 4">
            <a:extLst>
              <a:ext uri="{FF2B5EF4-FFF2-40B4-BE49-F238E27FC236}">
                <a16:creationId xmlns:a16="http://schemas.microsoft.com/office/drawing/2014/main" id="{A39A53AB-8730-93E5-0643-EF315FDBE642}"/>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5FAF680B-2D59-4BC1-DEA2-1C69459E1F33}"/>
              </a:ext>
            </a:extLst>
          </p:cNvPr>
          <p:cNvSpPr>
            <a:spLocks noGrp="1"/>
          </p:cNvSpPr>
          <p:nvPr>
            <p:ph type="sldNum" sz="quarter" idx="12"/>
          </p:nvPr>
        </p:nvSpPr>
        <p:spPr/>
        <p:txBody>
          <a:bodyPr/>
          <a:lstStyle>
            <a:lvl1pPr>
              <a:defRPr/>
            </a:lvl1pPr>
          </a:lstStyle>
          <a:p>
            <a:fld id="{AF7422DB-500F-48A7-92FC-361669A6740F}" type="slidenum">
              <a:rPr lang="ja-JP" altLang="en-US"/>
              <a:pPr/>
              <a:t>‹#›</a:t>
            </a:fld>
            <a:endParaRPr lang="ja-JP" altLang="en-US"/>
          </a:p>
        </p:txBody>
      </p:sp>
    </p:spTree>
    <p:extLst>
      <p:ext uri="{BB962C8B-B14F-4D97-AF65-F5344CB8AC3E}">
        <p14:creationId xmlns:p14="http://schemas.microsoft.com/office/powerpoint/2010/main" val="295934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D7118132-C884-536C-2240-1D3EA342D65D}"/>
              </a:ext>
            </a:extLst>
          </p:cNvPr>
          <p:cNvSpPr>
            <a:spLocks noGrp="1"/>
          </p:cNvSpPr>
          <p:nvPr>
            <p:ph type="dt" sz="half" idx="10"/>
          </p:nvPr>
        </p:nvSpPr>
        <p:spPr/>
        <p:txBody>
          <a:bodyPr/>
          <a:lstStyle>
            <a:lvl1pPr>
              <a:defRPr/>
            </a:lvl1pPr>
          </a:lstStyle>
          <a:p>
            <a:pPr>
              <a:defRPr/>
            </a:pPr>
            <a:fld id="{450BE3ED-A261-4A10-92D8-2AEF0A801E05}" type="datetime1">
              <a:rPr lang="ja-JP" altLang="en-US"/>
              <a:pPr>
                <a:defRPr/>
              </a:pPr>
              <a:t>2024/6/3</a:t>
            </a:fld>
            <a:endParaRPr lang="ja-JP" altLang="en-US" dirty="0"/>
          </a:p>
        </p:txBody>
      </p:sp>
      <p:sp>
        <p:nvSpPr>
          <p:cNvPr id="6" name="フッター プレースホルダ 4">
            <a:extLst>
              <a:ext uri="{FF2B5EF4-FFF2-40B4-BE49-F238E27FC236}">
                <a16:creationId xmlns:a16="http://schemas.microsoft.com/office/drawing/2014/main" id="{AFCA0B4E-D981-1B62-BF68-1741D9C56FB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7D87B6BD-02DF-158C-3F2A-AD0C4F054A90}"/>
              </a:ext>
            </a:extLst>
          </p:cNvPr>
          <p:cNvSpPr>
            <a:spLocks noGrp="1"/>
          </p:cNvSpPr>
          <p:nvPr>
            <p:ph type="sldNum" sz="quarter" idx="12"/>
          </p:nvPr>
        </p:nvSpPr>
        <p:spPr/>
        <p:txBody>
          <a:bodyPr/>
          <a:lstStyle>
            <a:lvl1pPr>
              <a:defRPr/>
            </a:lvl1pPr>
          </a:lstStyle>
          <a:p>
            <a:fld id="{21F4572E-48CF-448D-93A4-C4F8BD9D10AA}" type="slidenum">
              <a:rPr lang="ja-JP" altLang="en-US"/>
              <a:pPr/>
              <a:t>‹#›</a:t>
            </a:fld>
            <a:endParaRPr lang="ja-JP" altLang="en-US"/>
          </a:p>
        </p:txBody>
      </p:sp>
    </p:spTree>
    <p:extLst>
      <p:ext uri="{BB962C8B-B14F-4D97-AF65-F5344CB8AC3E}">
        <p14:creationId xmlns:p14="http://schemas.microsoft.com/office/powerpoint/2010/main" val="3019764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C2795FF6-3A95-86F2-C311-0230662C5DB3}"/>
              </a:ext>
            </a:extLst>
          </p:cNvPr>
          <p:cNvSpPr>
            <a:spLocks noGrp="1"/>
          </p:cNvSpPr>
          <p:nvPr>
            <p:ph type="dt" sz="half" idx="10"/>
          </p:nvPr>
        </p:nvSpPr>
        <p:spPr/>
        <p:txBody>
          <a:bodyPr/>
          <a:lstStyle>
            <a:lvl1pPr>
              <a:defRPr/>
            </a:lvl1pPr>
          </a:lstStyle>
          <a:p>
            <a:pPr>
              <a:defRPr/>
            </a:pPr>
            <a:fld id="{5E25AF2C-2F00-4ABE-A08A-E8B46F4E47FE}" type="datetime1">
              <a:rPr lang="ja-JP" altLang="en-US"/>
              <a:pPr>
                <a:defRPr/>
              </a:pPr>
              <a:t>2024/6/3</a:t>
            </a:fld>
            <a:endParaRPr lang="ja-JP" altLang="en-US" dirty="0"/>
          </a:p>
        </p:txBody>
      </p:sp>
      <p:sp>
        <p:nvSpPr>
          <p:cNvPr id="6" name="フッター プレースホルダ 4">
            <a:extLst>
              <a:ext uri="{FF2B5EF4-FFF2-40B4-BE49-F238E27FC236}">
                <a16:creationId xmlns:a16="http://schemas.microsoft.com/office/drawing/2014/main" id="{926B4C6E-0FD7-2521-F477-EDF085DF9D7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73687E98-EE10-289E-3476-CD4EE3F4D6AC}"/>
              </a:ext>
            </a:extLst>
          </p:cNvPr>
          <p:cNvSpPr>
            <a:spLocks noGrp="1"/>
          </p:cNvSpPr>
          <p:nvPr>
            <p:ph type="sldNum" sz="quarter" idx="12"/>
          </p:nvPr>
        </p:nvSpPr>
        <p:spPr/>
        <p:txBody>
          <a:bodyPr/>
          <a:lstStyle>
            <a:lvl1pPr>
              <a:defRPr/>
            </a:lvl1pPr>
          </a:lstStyle>
          <a:p>
            <a:fld id="{747E616F-D035-493D-A861-D40CCEFC2F7C}" type="slidenum">
              <a:rPr lang="ja-JP" altLang="en-US"/>
              <a:pPr/>
              <a:t>‹#›</a:t>
            </a:fld>
            <a:endParaRPr lang="ja-JP" altLang="en-US"/>
          </a:p>
        </p:txBody>
      </p:sp>
    </p:spTree>
    <p:extLst>
      <p:ext uri="{BB962C8B-B14F-4D97-AF65-F5344CB8AC3E}">
        <p14:creationId xmlns:p14="http://schemas.microsoft.com/office/powerpoint/2010/main" val="421525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0C171862-EB65-EC2D-64DA-E76E38ACFD0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A1829713-DB6C-0849-D8C9-321F31C524D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DA5B14AD-6126-4FC0-75FA-D1115D703FCC}"/>
              </a:ext>
            </a:extLst>
          </p:cNvPr>
          <p:cNvSpPr>
            <a:spLocks noGrp="1"/>
          </p:cNvSpPr>
          <p:nvPr>
            <p:ph type="dt" sz="half" idx="2"/>
          </p:nvPr>
        </p:nvSpPr>
        <p:spPr>
          <a:xfrm>
            <a:off x="428625" y="6286500"/>
            <a:ext cx="2133600" cy="365125"/>
          </a:xfrm>
          <a:prstGeom prst="rect">
            <a:avLst/>
          </a:prstGeom>
        </p:spPr>
        <p:txBody>
          <a:bodyPr vert="horz" lIns="91440" tIns="45720" rIns="91440" bIns="45720" rtlCol="0" anchor="ctr"/>
          <a:lstStyle>
            <a:lvl1pPr algn="l" fontAlgn="auto">
              <a:spcBef>
                <a:spcPts val="0"/>
              </a:spcBef>
              <a:spcAft>
                <a:spcPts val="0"/>
              </a:spcAft>
              <a:defRPr sz="2400" smtClean="0">
                <a:ln w="9525">
                  <a:solidFill>
                    <a:schemeClr val="tx1"/>
                  </a:solidFill>
                </a:ln>
                <a:solidFill>
                  <a:schemeClr val="tx1"/>
                </a:solidFill>
                <a:latin typeface="+mn-lt"/>
                <a:ea typeface="+mn-ea"/>
              </a:defRPr>
            </a:lvl1pPr>
          </a:lstStyle>
          <a:p>
            <a:pPr>
              <a:defRPr/>
            </a:pPr>
            <a:fld id="{CE1E1279-0810-455B-8349-E50D6722587B}" type="datetime1">
              <a:rPr lang="ja-JP" altLang="en-US"/>
              <a:pPr>
                <a:defRPr/>
              </a:pPr>
              <a:t>2024/6/3</a:t>
            </a:fld>
            <a:endParaRPr lang="ja-JP" altLang="en-US" dirty="0"/>
          </a:p>
        </p:txBody>
      </p:sp>
      <p:sp>
        <p:nvSpPr>
          <p:cNvPr id="5" name="フッター プレースホルダ 4">
            <a:extLst>
              <a:ext uri="{FF2B5EF4-FFF2-40B4-BE49-F238E27FC236}">
                <a16:creationId xmlns:a16="http://schemas.microsoft.com/office/drawing/2014/main" id="{060652AB-60B0-6D39-9B5D-79E317CF58F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4F786437-41E2-CC1F-DE2C-F83957F4A8E9}"/>
              </a:ext>
            </a:extLst>
          </p:cNvPr>
          <p:cNvSpPr>
            <a:spLocks noGrp="1"/>
          </p:cNvSpPr>
          <p:nvPr>
            <p:ph type="sldNum" sz="quarter" idx="4"/>
          </p:nvPr>
        </p:nvSpPr>
        <p:spPr>
          <a:xfrm>
            <a:off x="6572250" y="628650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3200" b="1">
                <a:latin typeface="Calibri" panose="020F0502020204030204" pitchFamily="34" charset="0"/>
              </a:defRPr>
            </a:lvl1pPr>
          </a:lstStyle>
          <a:p>
            <a:fld id="{D85483DD-735D-4816-B718-2A2FB30DB950}" type="slidenum">
              <a:rPr lang="ja-JP" altLang="en-US"/>
              <a:pPr/>
              <a:t>‹#›</a:t>
            </a:fld>
            <a:endParaRPr lang="ja-JP" altLang="en-US"/>
          </a:p>
        </p:txBody>
      </p:sp>
      <p:pic>
        <p:nvPicPr>
          <p:cNvPr id="1031" name="Picture 2" descr="C:\Documents and Settings\kojjima\デスクトップ\logo.gif">
            <a:extLst>
              <a:ext uri="{FF2B5EF4-FFF2-40B4-BE49-F238E27FC236}">
                <a16:creationId xmlns:a16="http://schemas.microsoft.com/office/drawing/2014/main" id="{1D51A9FE-B056-3262-1649-F2AFF43E48A0}"/>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00438" y="6143625"/>
            <a:ext cx="2214562"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63" r:id="rId3"/>
    <p:sldLayoutId id="2147483664" r:id="rId4"/>
    <p:sldLayoutId id="2147483673"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85A173-50BF-F37C-BF32-8CC25608F828}"/>
              </a:ext>
            </a:extLst>
          </p:cNvPr>
          <p:cNvSpPr>
            <a:spLocks noGrp="1"/>
          </p:cNvSpPr>
          <p:nvPr>
            <p:ph type="ctrTitle"/>
          </p:nvPr>
        </p:nvSpPr>
        <p:spPr>
          <a:xfrm>
            <a:off x="714348" y="2071678"/>
            <a:ext cx="7772400" cy="1470025"/>
          </a:xfrm>
        </p:spPr>
        <p:style>
          <a:lnRef idx="0">
            <a:schemeClr val="accent1"/>
          </a:lnRef>
          <a:fillRef idx="3">
            <a:schemeClr val="accent1"/>
          </a:fillRef>
          <a:effectRef idx="3">
            <a:schemeClr val="accent1"/>
          </a:effectRef>
          <a:fontRef idx="minor">
            <a:schemeClr val="lt1"/>
          </a:fontRef>
        </p:style>
        <p:txBody>
          <a:bodyPr rtlCol="0">
            <a:normAutofit fontScale="90000"/>
          </a:bodyPr>
          <a:lstStyle/>
          <a:p>
            <a:pPr fontAlgn="auto">
              <a:spcAft>
                <a:spcPts val="0"/>
              </a:spcAft>
              <a:defRPr/>
            </a:pPr>
            <a:r>
              <a:rPr lang="ja-JP" altLang="en-US" dirty="0"/>
              <a:t>使ってみる</a:t>
            </a:r>
            <a:r>
              <a:rPr lang="en-US" altLang="ja-JP" sz="9600" dirty="0" err="1"/>
              <a:t>PubMed</a:t>
            </a:r>
            <a:endParaRPr lang="ja-JP" altLang="en-US" sz="9600" dirty="0"/>
          </a:p>
        </p:txBody>
      </p:sp>
      <p:sp>
        <p:nvSpPr>
          <p:cNvPr id="5125" name="サブタイトル 2">
            <a:extLst>
              <a:ext uri="{FF2B5EF4-FFF2-40B4-BE49-F238E27FC236}">
                <a16:creationId xmlns:a16="http://schemas.microsoft.com/office/drawing/2014/main" id="{5DF6649E-B3C5-52E9-CEC1-0905D953BAAA}"/>
              </a:ext>
            </a:extLst>
          </p:cNvPr>
          <p:cNvSpPr>
            <a:spLocks noGrp="1"/>
          </p:cNvSpPr>
          <p:nvPr>
            <p:ph type="subTitle" idx="1"/>
          </p:nvPr>
        </p:nvSpPr>
        <p:spPr>
          <a:xfrm>
            <a:off x="1371600" y="3786188"/>
            <a:ext cx="6400800" cy="1543050"/>
          </a:xfrm>
        </p:spPr>
        <p:txBody>
          <a:bodyPr/>
          <a:lstStyle/>
          <a:p>
            <a:r>
              <a:rPr lang="ja-JP" altLang="en-US">
                <a:solidFill>
                  <a:schemeClr val="tx1"/>
                </a:solidFill>
              </a:rPr>
              <a:t>春の文献検索講習会</a:t>
            </a:r>
            <a:r>
              <a:rPr lang="en-US" altLang="ja-JP">
                <a:solidFill>
                  <a:schemeClr val="tx1"/>
                </a:solidFill>
              </a:rPr>
              <a:t>2010</a:t>
            </a:r>
          </a:p>
          <a:p>
            <a:r>
              <a:rPr lang="ja-JP" altLang="en-US">
                <a:solidFill>
                  <a:schemeClr val="tx1"/>
                </a:solidFill>
              </a:rPr>
              <a:t>練習問題で実践トレーニング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A9746A-6C88-F1BD-C762-13A00F6CE178}"/>
              </a:ext>
            </a:extLst>
          </p:cNvPr>
          <p:cNvSpPr>
            <a:spLocks noGrp="1"/>
          </p:cNvSpPr>
          <p:nvPr>
            <p:ph type="title"/>
          </p:nvPr>
        </p:nvSpPr>
        <p:spPr>
          <a:xfrm>
            <a:off x="428625" y="357188"/>
            <a:ext cx="8229600" cy="1000125"/>
          </a:xfrm>
        </p:spPr>
        <p:style>
          <a:lnRef idx="1">
            <a:schemeClr val="accent2"/>
          </a:lnRef>
          <a:fillRef idx="2">
            <a:schemeClr val="accent2"/>
          </a:fillRef>
          <a:effectRef idx="1">
            <a:schemeClr val="accent2"/>
          </a:effectRef>
          <a:fontRef idx="minor">
            <a:schemeClr val="dk1"/>
          </a:fontRef>
        </p:style>
        <p:txBody>
          <a:bodyPr rtlCol="0">
            <a:normAutofit/>
          </a:bodyPr>
          <a:lstStyle/>
          <a:p>
            <a:pPr fontAlgn="auto">
              <a:spcAft>
                <a:spcPts val="0"/>
              </a:spcAft>
              <a:defRPr/>
            </a:pPr>
            <a:r>
              <a:rPr lang="en-US" altLang="ja-JP" dirty="0" err="1"/>
              <a:t>MeSH</a:t>
            </a:r>
            <a:r>
              <a:rPr lang="ja-JP" altLang="en-US" dirty="0"/>
              <a:t>語検索されないもの</a:t>
            </a:r>
          </a:p>
        </p:txBody>
      </p:sp>
      <p:sp>
        <p:nvSpPr>
          <p:cNvPr id="3" name="コンテンツ プレースホルダ 2">
            <a:extLst>
              <a:ext uri="{FF2B5EF4-FFF2-40B4-BE49-F238E27FC236}">
                <a16:creationId xmlns:a16="http://schemas.microsoft.com/office/drawing/2014/main" id="{EE11A19A-5150-E4F1-74A4-F6075837B7AA}"/>
              </a:ext>
            </a:extLst>
          </p:cNvPr>
          <p:cNvSpPr>
            <a:spLocks noGrp="1"/>
          </p:cNvSpPr>
          <p:nvPr>
            <p:ph idx="1"/>
          </p:nvPr>
        </p:nvSpPr>
        <p:spPr>
          <a:xfrm>
            <a:off x="428625" y="1714500"/>
            <a:ext cx="8229600" cy="4286250"/>
          </a:xfrm>
        </p:spPr>
        <p:txBody>
          <a:bodyPr rtlCol="0">
            <a:normAutofit fontScale="92500"/>
          </a:bodyPr>
          <a:lstStyle/>
          <a:p>
            <a:pPr fontAlgn="auto">
              <a:spcAft>
                <a:spcPts val="0"/>
              </a:spcAft>
              <a:defRPr/>
            </a:pPr>
            <a:r>
              <a:rPr lang="en-US" altLang="ja-JP" sz="4400" dirty="0"/>
              <a:t>Non-MEDLINE</a:t>
            </a:r>
            <a:r>
              <a:rPr lang="ja-JP" altLang="en-US" sz="4400" dirty="0"/>
              <a:t>レコード</a:t>
            </a:r>
            <a:endParaRPr lang="en-US" altLang="ja-JP" sz="4400" dirty="0"/>
          </a:p>
          <a:p>
            <a:pPr fontAlgn="auto">
              <a:spcAft>
                <a:spcPts val="0"/>
              </a:spcAft>
              <a:buFont typeface="Arial" panose="020B0604020202020204" pitchFamily="34" charset="0"/>
              <a:buNone/>
              <a:defRPr/>
            </a:pPr>
            <a:r>
              <a:rPr lang="ja-JP" altLang="en-US" sz="4400" dirty="0"/>
              <a:t>（</a:t>
            </a:r>
            <a:r>
              <a:rPr lang="en-US" altLang="ja-JP" sz="4400" dirty="0" err="1"/>
              <a:t>PubMed</a:t>
            </a:r>
            <a:r>
              <a:rPr lang="ja-JP" altLang="en-US" sz="4400" dirty="0"/>
              <a:t>に入ったばかりの新しいレコード等）</a:t>
            </a:r>
            <a:endParaRPr lang="en-US" altLang="ja-JP" sz="4400" dirty="0"/>
          </a:p>
          <a:p>
            <a:pPr fontAlgn="auto">
              <a:spcAft>
                <a:spcPts val="0"/>
              </a:spcAft>
              <a:defRPr/>
            </a:pPr>
            <a:endParaRPr lang="en-US" altLang="ja-JP" sz="2000" dirty="0"/>
          </a:p>
          <a:p>
            <a:pPr fontAlgn="auto">
              <a:spcAft>
                <a:spcPts val="0"/>
              </a:spcAft>
              <a:defRPr/>
            </a:pPr>
            <a:r>
              <a:rPr lang="ja-JP" altLang="en-US" sz="4400" dirty="0"/>
              <a:t>新しい概念や用語</a:t>
            </a:r>
            <a:endParaRPr lang="en-US" altLang="ja-JP" sz="4400" dirty="0"/>
          </a:p>
          <a:p>
            <a:pPr fontAlgn="auto">
              <a:spcAft>
                <a:spcPts val="0"/>
              </a:spcAft>
              <a:defRPr/>
            </a:pPr>
            <a:endParaRPr lang="en-US" altLang="ja-JP" sz="1900" dirty="0"/>
          </a:p>
          <a:p>
            <a:pPr fontAlgn="auto">
              <a:spcAft>
                <a:spcPts val="0"/>
              </a:spcAft>
              <a:defRPr/>
            </a:pPr>
            <a:r>
              <a:rPr lang="ja-JP" altLang="en-US" sz="4400" dirty="0"/>
              <a:t>古い</a:t>
            </a:r>
            <a:r>
              <a:rPr lang="en-US" altLang="ja-JP" sz="4400" dirty="0" err="1"/>
              <a:t>MeSH</a:t>
            </a:r>
            <a:r>
              <a:rPr lang="ja-JP" altLang="en-US" sz="4400" dirty="0"/>
              <a:t>語が付与されたレコード</a:t>
            </a:r>
          </a:p>
        </p:txBody>
      </p:sp>
      <p:sp>
        <p:nvSpPr>
          <p:cNvPr id="14340" name="スライド番号プレースホルダ 3">
            <a:extLst>
              <a:ext uri="{FF2B5EF4-FFF2-40B4-BE49-F238E27FC236}">
                <a16:creationId xmlns:a16="http://schemas.microsoft.com/office/drawing/2014/main" id="{C1BA5651-77AD-73DF-885F-4507764EFC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0967350-95C6-4297-B868-0949AF06A64D}" type="slidenum">
              <a:rPr lang="ja-JP" altLang="en-US"/>
              <a:pPr/>
              <a:t>10</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351FCCD0-A877-587D-2BAA-F19146EBD9BA}"/>
              </a:ext>
            </a:extLst>
          </p:cNvPr>
          <p:cNvSpPr>
            <a:spLocks noGrp="1"/>
          </p:cNvSpPr>
          <p:nvPr>
            <p:ph type="title"/>
          </p:nvPr>
        </p:nvSpPr>
        <p:spPr>
          <a:xfrm>
            <a:off x="428625" y="928688"/>
            <a:ext cx="8229600" cy="1143000"/>
          </a:xfrm>
        </p:spPr>
        <p:style>
          <a:lnRef idx="1">
            <a:schemeClr val="accent1"/>
          </a:lnRef>
          <a:fillRef idx="3">
            <a:schemeClr val="accent1"/>
          </a:fillRef>
          <a:effectRef idx="2">
            <a:schemeClr val="accent1"/>
          </a:effectRef>
          <a:fontRef idx="minor">
            <a:schemeClr val="lt1"/>
          </a:fontRef>
        </p:style>
        <p:txBody>
          <a:bodyPr rtlCol="0">
            <a:normAutofit/>
          </a:bodyPr>
          <a:lstStyle/>
          <a:p>
            <a:pPr fontAlgn="auto">
              <a:spcAft>
                <a:spcPts val="0"/>
              </a:spcAft>
              <a:defRPr/>
            </a:pPr>
            <a:r>
              <a:rPr lang="ja-JP" altLang="en-US" dirty="0">
                <a:solidFill>
                  <a:schemeClr val="bg1"/>
                </a:solidFill>
              </a:rPr>
              <a:t>本日の講習会内容</a:t>
            </a:r>
          </a:p>
        </p:txBody>
      </p:sp>
      <p:sp>
        <p:nvSpPr>
          <p:cNvPr id="6147" name="テキスト プレースホルダ 8">
            <a:extLst>
              <a:ext uri="{FF2B5EF4-FFF2-40B4-BE49-F238E27FC236}">
                <a16:creationId xmlns:a16="http://schemas.microsoft.com/office/drawing/2014/main" id="{5EDFE218-B3FF-B1F9-A68F-C786376BFE3A}"/>
              </a:ext>
            </a:extLst>
          </p:cNvPr>
          <p:cNvSpPr>
            <a:spLocks noGrp="1"/>
          </p:cNvSpPr>
          <p:nvPr>
            <p:ph idx="1"/>
          </p:nvPr>
        </p:nvSpPr>
        <p:spPr>
          <a:xfrm>
            <a:off x="914400" y="2643188"/>
            <a:ext cx="7443788" cy="2471737"/>
          </a:xfrm>
        </p:spPr>
        <p:txBody>
          <a:bodyPr/>
          <a:lstStyle/>
          <a:p>
            <a:r>
              <a:rPr lang="en-US" altLang="ja-JP"/>
              <a:t>PubMed</a:t>
            </a:r>
            <a:r>
              <a:rPr lang="ja-JP" altLang="en-US"/>
              <a:t>と</a:t>
            </a:r>
            <a:r>
              <a:rPr lang="en-US" altLang="ja-JP"/>
              <a:t>MEDLINE</a:t>
            </a:r>
            <a:r>
              <a:rPr lang="ja-JP" altLang="en-US"/>
              <a:t>の説明</a:t>
            </a:r>
            <a:endParaRPr lang="en-US" altLang="ja-JP"/>
          </a:p>
          <a:p>
            <a:r>
              <a:rPr lang="en-US" altLang="ja-JP"/>
              <a:t>MeSH</a:t>
            </a:r>
            <a:r>
              <a:rPr lang="ja-JP" altLang="en-US"/>
              <a:t>とはどういうものか</a:t>
            </a:r>
            <a:endParaRPr lang="en-US" altLang="ja-JP"/>
          </a:p>
          <a:p>
            <a:r>
              <a:rPr lang="ja-JP" altLang="en-US"/>
              <a:t>練習問題・・・まずは使ってみましょう！</a:t>
            </a:r>
          </a:p>
        </p:txBody>
      </p:sp>
      <p:sp>
        <p:nvSpPr>
          <p:cNvPr id="6148" name="スライド番号プレースホルダ 4">
            <a:extLst>
              <a:ext uri="{FF2B5EF4-FFF2-40B4-BE49-F238E27FC236}">
                <a16:creationId xmlns:a16="http://schemas.microsoft.com/office/drawing/2014/main" id="{2CC50953-33B5-D915-2440-39B007D3DAA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22D0E22-F707-4200-A678-FBE40F132B9E}" type="slidenum">
              <a:rPr lang="ja-JP" altLang="en-US"/>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B0008A2C-A7F5-C92C-AE45-A9B08E40F885}"/>
              </a:ext>
            </a:extLst>
          </p:cNvPr>
          <p:cNvSpPr>
            <a:spLocks noGrp="1"/>
          </p:cNvSpPr>
          <p:nvPr>
            <p:ph type="title"/>
          </p:nvPr>
        </p:nvSpPr>
        <p:spPr>
          <a:xfrm>
            <a:off x="457200" y="274638"/>
            <a:ext cx="3400425" cy="1143000"/>
          </a:xfrm>
        </p:spPr>
        <p:txBody>
          <a:bodyPr/>
          <a:lstStyle/>
          <a:p>
            <a:r>
              <a:rPr lang="en-US" altLang="ja-JP"/>
              <a:t>Entrez</a:t>
            </a:r>
            <a:endParaRPr lang="ja-JP" altLang="en-US"/>
          </a:p>
        </p:txBody>
      </p:sp>
      <p:sp>
        <p:nvSpPr>
          <p:cNvPr id="7171" name="スライド番号プレースホルダ 3">
            <a:extLst>
              <a:ext uri="{FF2B5EF4-FFF2-40B4-BE49-F238E27FC236}">
                <a16:creationId xmlns:a16="http://schemas.microsoft.com/office/drawing/2014/main" id="{61CFBBA4-348A-B799-D6E1-637F6C0F560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D0D64D7-5A31-4EA0-8A49-21E18A2145FD}" type="slidenum">
              <a:rPr lang="ja-JP" altLang="en-US"/>
              <a:pPr/>
              <a:t>3</a:t>
            </a:fld>
            <a:endParaRPr lang="ja-JP" altLang="en-US"/>
          </a:p>
        </p:txBody>
      </p:sp>
      <p:pic>
        <p:nvPicPr>
          <p:cNvPr id="1026" name="Picture 2">
            <a:extLst>
              <a:ext uri="{FF2B5EF4-FFF2-40B4-BE49-F238E27FC236}">
                <a16:creationId xmlns:a16="http://schemas.microsoft.com/office/drawing/2014/main" id="{7951F40B-ABC8-B9D6-6621-083409B184A5}"/>
              </a:ext>
            </a:extLst>
          </p:cNvPr>
          <p:cNvPicPr>
            <a:picLocks noGrp="1" noChangeAspect="1" noChangeArrowheads="1"/>
          </p:cNvPicPr>
          <p:nvPr>
            <p:ph idx="1"/>
          </p:nvPr>
        </p:nvPicPr>
        <p:blipFill>
          <a:blip r:embed="rId2"/>
          <a:srcRect/>
          <a:stretch>
            <a:fillRect/>
          </a:stretch>
        </p:blipFill>
        <p:spPr>
          <a:xfrm>
            <a:off x="857250" y="1428750"/>
            <a:ext cx="7396163" cy="4525963"/>
          </a:xfrm>
          <a:ln>
            <a:solidFill>
              <a:schemeClr val="accent5"/>
            </a:solidFill>
            <a:miter lim="800000"/>
            <a:headEnd/>
            <a:tailEnd/>
          </a:ln>
        </p:spPr>
      </p:pic>
      <p:sp>
        <p:nvSpPr>
          <p:cNvPr id="6" name="タイトル 1">
            <a:extLst>
              <a:ext uri="{FF2B5EF4-FFF2-40B4-BE49-F238E27FC236}">
                <a16:creationId xmlns:a16="http://schemas.microsoft.com/office/drawing/2014/main" id="{6E3EC2F6-724E-0DCC-760B-58EB28FA158F}"/>
              </a:ext>
            </a:extLst>
          </p:cNvPr>
          <p:cNvSpPr txBox="1">
            <a:spLocks/>
          </p:cNvSpPr>
          <p:nvPr/>
        </p:nvSpPr>
        <p:spPr>
          <a:xfrm>
            <a:off x="3714750" y="571500"/>
            <a:ext cx="4572000" cy="714375"/>
          </a:xfrm>
          <a:prstGeom prst="rect">
            <a:avLst/>
          </a:prstGeom>
        </p:spPr>
        <p:txBody>
          <a:bodyPr anchor="ctr">
            <a:normAutofit fontScale="60000" lnSpcReduction="20000"/>
          </a:bodyPr>
          <a:lstStyle/>
          <a:p>
            <a:pPr algn="ctr" fontAlgn="auto">
              <a:spcAft>
                <a:spcPts val="0"/>
              </a:spcAft>
              <a:defRPr/>
            </a:pPr>
            <a:r>
              <a:rPr lang="ja-JP" altLang="en-US" sz="4400" dirty="0">
                <a:latin typeface="+mj-lt"/>
                <a:ea typeface="+mj-ea"/>
                <a:cs typeface="+mj-cs"/>
              </a:rPr>
              <a:t>データベース統合検索システム</a:t>
            </a:r>
          </a:p>
        </p:txBody>
      </p:sp>
      <p:sp>
        <p:nvSpPr>
          <p:cNvPr id="7" name="角丸四角形 6">
            <a:extLst>
              <a:ext uri="{FF2B5EF4-FFF2-40B4-BE49-F238E27FC236}">
                <a16:creationId xmlns:a16="http://schemas.microsoft.com/office/drawing/2014/main" id="{8A3E731B-60B0-C031-8AAD-190A134A5176}"/>
              </a:ext>
            </a:extLst>
          </p:cNvPr>
          <p:cNvSpPr/>
          <p:nvPr/>
        </p:nvSpPr>
        <p:spPr>
          <a:xfrm>
            <a:off x="1285875" y="2786063"/>
            <a:ext cx="3000375"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a:extLst>
              <a:ext uri="{FF2B5EF4-FFF2-40B4-BE49-F238E27FC236}">
                <a16:creationId xmlns:a16="http://schemas.microsoft.com/office/drawing/2014/main" id="{54BB5BF9-87A2-290C-4DD6-B1FAAFFFE9B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262972A-E17E-4510-90B5-BAC2AFB79FBE}" type="slidenum">
              <a:rPr lang="ja-JP" altLang="en-US"/>
              <a:pPr/>
              <a:t>4</a:t>
            </a:fld>
            <a:endParaRPr lang="ja-JP" altLang="en-US"/>
          </a:p>
        </p:txBody>
      </p:sp>
      <p:graphicFrame>
        <p:nvGraphicFramePr>
          <p:cNvPr id="5" name="図表 4">
            <a:extLst>
              <a:ext uri="{FF2B5EF4-FFF2-40B4-BE49-F238E27FC236}">
                <a16:creationId xmlns:a16="http://schemas.microsoft.com/office/drawing/2014/main" id="{B9B2676C-3169-8164-D18D-C1D849000F19}"/>
              </a:ext>
            </a:extLst>
          </p:cNvPr>
          <p:cNvGraphicFramePr/>
          <p:nvPr/>
        </p:nvGraphicFramePr>
        <p:xfrm>
          <a:off x="857224" y="825496"/>
          <a:ext cx="7572428" cy="4675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正方形/長方形 9">
            <a:extLst>
              <a:ext uri="{FF2B5EF4-FFF2-40B4-BE49-F238E27FC236}">
                <a16:creationId xmlns:a16="http://schemas.microsoft.com/office/drawing/2014/main" id="{C793D061-148C-3B75-7F2A-B01DF98E28D3}"/>
              </a:ext>
            </a:extLst>
          </p:cNvPr>
          <p:cNvSpPr/>
          <p:nvPr/>
        </p:nvSpPr>
        <p:spPr>
          <a:xfrm>
            <a:off x="4572000" y="2143125"/>
            <a:ext cx="3143250" cy="357188"/>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有料データベースで検索可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42ACEE-D62A-DAEC-037A-DDE7B3F176D5}"/>
              </a:ext>
            </a:extLst>
          </p:cNvPr>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rtlCol="0">
            <a:normAutofit/>
          </a:bodyPr>
          <a:lstStyle/>
          <a:p>
            <a:pPr fontAlgn="auto">
              <a:spcAft>
                <a:spcPts val="0"/>
              </a:spcAft>
              <a:defRPr/>
            </a:pPr>
            <a:r>
              <a:rPr lang="en-US" altLang="ja-JP" dirty="0" err="1"/>
              <a:t>PubMed</a:t>
            </a:r>
            <a:r>
              <a:rPr lang="ja-JP" altLang="en-US" dirty="0"/>
              <a:t>と</a:t>
            </a:r>
            <a:r>
              <a:rPr lang="en-US" altLang="ja-JP" dirty="0"/>
              <a:t>MEDLINE</a:t>
            </a:r>
            <a:r>
              <a:rPr lang="ja-JP" altLang="en-US" dirty="0"/>
              <a:t>とは？</a:t>
            </a:r>
          </a:p>
        </p:txBody>
      </p:sp>
      <p:sp>
        <p:nvSpPr>
          <p:cNvPr id="3" name="テキスト プレースホルダ 2">
            <a:extLst>
              <a:ext uri="{FF2B5EF4-FFF2-40B4-BE49-F238E27FC236}">
                <a16:creationId xmlns:a16="http://schemas.microsoft.com/office/drawing/2014/main" id="{54C83F5F-1E69-3195-2C5A-73F142169589}"/>
              </a:ext>
            </a:extLst>
          </p:cNvPr>
          <p:cNvSpPr>
            <a:spLocks noGrp="1"/>
          </p:cNvSpPr>
          <p:nvPr>
            <p:ph type="body" idx="1"/>
          </p:nvPr>
        </p:nvSpPr>
        <p:spPr>
          <a:xfrm>
            <a:off x="428625" y="1584325"/>
            <a:ext cx="4040188" cy="639763"/>
          </a:xfrm>
        </p:spPr>
        <p:style>
          <a:lnRef idx="1">
            <a:schemeClr val="accent4"/>
          </a:lnRef>
          <a:fillRef idx="3">
            <a:schemeClr val="accent4"/>
          </a:fillRef>
          <a:effectRef idx="2">
            <a:schemeClr val="accent4"/>
          </a:effectRef>
          <a:fontRef idx="minor">
            <a:schemeClr val="lt1"/>
          </a:fontRef>
        </p:style>
        <p:txBody>
          <a:bodyPr rtlCol="0" anchor="ctr">
            <a:normAutofit/>
          </a:bodyPr>
          <a:lstStyle/>
          <a:p>
            <a:pPr algn="ctr" fontAlgn="auto">
              <a:spcAft>
                <a:spcPts val="0"/>
              </a:spcAft>
              <a:defRPr/>
            </a:pPr>
            <a:r>
              <a:rPr lang="en-US" altLang="ja-JP" dirty="0" err="1"/>
              <a:t>PubMed</a:t>
            </a:r>
            <a:endParaRPr lang="en-US" altLang="ja-JP" dirty="0"/>
          </a:p>
        </p:txBody>
      </p:sp>
      <p:sp>
        <p:nvSpPr>
          <p:cNvPr id="4" name="コンテンツ プレースホルダ 3">
            <a:extLst>
              <a:ext uri="{FF2B5EF4-FFF2-40B4-BE49-F238E27FC236}">
                <a16:creationId xmlns:a16="http://schemas.microsoft.com/office/drawing/2014/main" id="{A234F691-9A08-247E-8924-7E81F2AB69D1}"/>
              </a:ext>
            </a:extLst>
          </p:cNvPr>
          <p:cNvSpPr>
            <a:spLocks noGrp="1"/>
          </p:cNvSpPr>
          <p:nvPr>
            <p:ph sz="half" idx="2"/>
          </p:nvPr>
        </p:nvSpPr>
        <p:spPr>
          <a:xfrm>
            <a:off x="428625" y="2286000"/>
            <a:ext cx="4040188" cy="3857625"/>
          </a:xfrm>
          <a:ln w="28575">
            <a:solidFill>
              <a:schemeClr val="accent4"/>
            </a:solidFill>
          </a:ln>
        </p:spPr>
        <p:txBody>
          <a:bodyPr rtlCol="0">
            <a:normAutofit/>
          </a:bodyPr>
          <a:lstStyle/>
          <a:p>
            <a:pPr fontAlgn="auto">
              <a:spcAft>
                <a:spcPts val="0"/>
              </a:spcAft>
              <a:defRPr/>
            </a:pPr>
            <a:r>
              <a:rPr lang="ja-JP" altLang="en-US" dirty="0"/>
              <a:t>世界の主要医学系雑誌等に掲載された文献を検索することができるデータベース</a:t>
            </a:r>
            <a:endParaRPr lang="en-US" altLang="ja-JP" dirty="0"/>
          </a:p>
          <a:p>
            <a:pPr fontAlgn="auto">
              <a:spcAft>
                <a:spcPts val="0"/>
              </a:spcAft>
              <a:buFont typeface="Arial" panose="020B0604020202020204" pitchFamily="34" charset="0"/>
              <a:buNone/>
              <a:defRPr/>
            </a:pPr>
            <a:endParaRPr lang="en-US" altLang="ja-JP" dirty="0"/>
          </a:p>
          <a:p>
            <a:pPr fontAlgn="auto">
              <a:spcAft>
                <a:spcPts val="0"/>
              </a:spcAft>
              <a:defRPr/>
            </a:pPr>
            <a:r>
              <a:rPr lang="ja-JP" altLang="en-US" dirty="0"/>
              <a:t>構成要素となっているのは</a:t>
            </a:r>
            <a:r>
              <a:rPr lang="en-US" altLang="ja-JP" dirty="0"/>
              <a:t>MEDLINE</a:t>
            </a:r>
            <a:r>
              <a:rPr lang="ja-JP" altLang="en-US" dirty="0"/>
              <a:t> と </a:t>
            </a:r>
            <a:r>
              <a:rPr lang="en-US" altLang="ja-JP" dirty="0"/>
              <a:t>Non-MEDLINE</a:t>
            </a:r>
            <a:r>
              <a:rPr lang="ja-JP" altLang="en-US" sz="2000" dirty="0"/>
              <a:t>（</a:t>
            </a:r>
            <a:r>
              <a:rPr lang="en-US" altLang="ja-JP" sz="2000" dirty="0"/>
              <a:t>MEDLINE</a:t>
            </a:r>
            <a:r>
              <a:rPr lang="ja-JP" altLang="en-US" sz="2000" dirty="0" err="1"/>
              <a:t>に登</a:t>
            </a:r>
            <a:r>
              <a:rPr lang="ja-JP" altLang="en-US" sz="2000" dirty="0"/>
              <a:t>録されないレコード、データ整備前のレコード、出版社が提供するものなど）</a:t>
            </a:r>
          </a:p>
        </p:txBody>
      </p:sp>
      <p:sp>
        <p:nvSpPr>
          <p:cNvPr id="5" name="テキスト プレースホルダ 4">
            <a:extLst>
              <a:ext uri="{FF2B5EF4-FFF2-40B4-BE49-F238E27FC236}">
                <a16:creationId xmlns:a16="http://schemas.microsoft.com/office/drawing/2014/main" id="{DE0358B7-6692-FAB9-C346-0D4C6F7A3883}"/>
              </a:ext>
            </a:extLst>
          </p:cNvPr>
          <p:cNvSpPr>
            <a:spLocks noGrp="1"/>
          </p:cNvSpPr>
          <p:nvPr>
            <p:ph type="body" sz="quarter" idx="3"/>
          </p:nvPr>
        </p:nvSpPr>
        <p:spPr>
          <a:xfrm>
            <a:off x="4645025" y="1571625"/>
            <a:ext cx="4041775" cy="639763"/>
          </a:xfrm>
        </p:spPr>
        <p:style>
          <a:lnRef idx="1">
            <a:schemeClr val="accent2"/>
          </a:lnRef>
          <a:fillRef idx="3">
            <a:schemeClr val="accent2"/>
          </a:fillRef>
          <a:effectRef idx="2">
            <a:schemeClr val="accent2"/>
          </a:effectRef>
          <a:fontRef idx="minor">
            <a:schemeClr val="lt1"/>
          </a:fontRef>
        </p:style>
        <p:txBody>
          <a:bodyPr rtlCol="0" anchor="ctr">
            <a:normAutofit/>
          </a:bodyPr>
          <a:lstStyle/>
          <a:p>
            <a:pPr algn="ctr" fontAlgn="auto">
              <a:spcAft>
                <a:spcPts val="0"/>
              </a:spcAft>
              <a:defRPr/>
            </a:pPr>
            <a:r>
              <a:rPr lang="en-US" altLang="ja-JP" dirty="0"/>
              <a:t>MEDLINE</a:t>
            </a:r>
            <a:endParaRPr lang="ja-JP" altLang="en-US" dirty="0"/>
          </a:p>
        </p:txBody>
      </p:sp>
      <p:sp>
        <p:nvSpPr>
          <p:cNvPr id="6" name="コンテンツ プレースホルダ 5">
            <a:extLst>
              <a:ext uri="{FF2B5EF4-FFF2-40B4-BE49-F238E27FC236}">
                <a16:creationId xmlns:a16="http://schemas.microsoft.com/office/drawing/2014/main" id="{289CFFB3-078B-A49F-937E-10159EF19B0A}"/>
              </a:ext>
            </a:extLst>
          </p:cNvPr>
          <p:cNvSpPr>
            <a:spLocks noGrp="1"/>
          </p:cNvSpPr>
          <p:nvPr>
            <p:ph sz="quarter" idx="4"/>
          </p:nvPr>
        </p:nvSpPr>
        <p:spPr>
          <a:xfrm>
            <a:off x="4643438" y="2286000"/>
            <a:ext cx="4041775" cy="3857625"/>
          </a:xfrm>
          <a:ln w="28575">
            <a:solidFill>
              <a:schemeClr val="accent2"/>
            </a:solidFill>
            <a:miter lim="800000"/>
            <a:headEnd/>
            <a:tailEnd/>
          </a:ln>
        </p:spPr>
        <p:txBody>
          <a:bodyPr/>
          <a:lstStyle/>
          <a:p>
            <a:r>
              <a:rPr lang="en-US" altLang="ja-JP"/>
              <a:t>PubMed</a:t>
            </a:r>
            <a:r>
              <a:rPr lang="ja-JP" altLang="en-US"/>
              <a:t>の主な構成要素となっているデータベース</a:t>
            </a:r>
            <a:endParaRPr lang="en-US" altLang="ja-JP"/>
          </a:p>
          <a:p>
            <a:r>
              <a:rPr lang="en-US" altLang="ja-JP"/>
              <a:t>MEDLINE</a:t>
            </a:r>
            <a:r>
              <a:rPr lang="ja-JP" altLang="en-US"/>
              <a:t>と</a:t>
            </a:r>
            <a:r>
              <a:rPr lang="en-US" altLang="ja-JP"/>
              <a:t>OLDMEDLINE</a:t>
            </a:r>
            <a:r>
              <a:rPr lang="ja-JP" altLang="en-US"/>
              <a:t>に分かれている</a:t>
            </a:r>
            <a:endParaRPr lang="en-US" altLang="ja-JP"/>
          </a:p>
          <a:p>
            <a:r>
              <a:rPr lang="en-US" altLang="ja-JP"/>
              <a:t>PubMed</a:t>
            </a:r>
            <a:r>
              <a:rPr lang="ja-JP" altLang="en-US"/>
              <a:t>以外のデータベースでも利用できる（</a:t>
            </a:r>
            <a:r>
              <a:rPr lang="en-US" altLang="ja-JP"/>
              <a:t>OVID,EBSCO</a:t>
            </a:r>
            <a:r>
              <a:rPr lang="ja-JP" altLang="en-US"/>
              <a:t>など）</a:t>
            </a:r>
            <a:endParaRPr lang="en-US" altLang="ja-JP"/>
          </a:p>
          <a:p>
            <a:r>
              <a:rPr lang="ja-JP" altLang="en-US"/>
              <a:t>全てのレコード（文献情報）は索引づけされている</a:t>
            </a:r>
          </a:p>
        </p:txBody>
      </p:sp>
      <p:sp>
        <p:nvSpPr>
          <p:cNvPr id="9223" name="スライド番号プレースホルダ 7">
            <a:extLst>
              <a:ext uri="{FF2B5EF4-FFF2-40B4-BE49-F238E27FC236}">
                <a16:creationId xmlns:a16="http://schemas.microsoft.com/office/drawing/2014/main" id="{BB79265C-1A78-C2E9-6E5E-39207A3580C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A453AAE-16F4-4F89-B912-C2A05E058CAD}" type="slidenum">
              <a:rPr lang="ja-JP" altLang="en-US"/>
              <a:pPr/>
              <a:t>5</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EC523-6E4F-DB84-A9F6-58F4ED648FBA}"/>
              </a:ext>
            </a:extLst>
          </p:cNvPr>
          <p:cNvSpPr>
            <a:spLocks noGrp="1"/>
          </p:cNvSpPr>
          <p:nvPr>
            <p:ph type="title"/>
          </p:nvPr>
        </p:nvSpPr>
        <p:spPr>
          <a:xfrm>
            <a:off x="500034" y="285728"/>
            <a:ext cx="8229600" cy="1500198"/>
          </a:xfrm>
        </p:spPr>
        <p:style>
          <a:lnRef idx="0">
            <a:schemeClr val="accent1"/>
          </a:lnRef>
          <a:fillRef idx="3">
            <a:schemeClr val="accent1"/>
          </a:fillRef>
          <a:effectRef idx="3">
            <a:schemeClr val="accent1"/>
          </a:effectRef>
          <a:fontRef idx="minor">
            <a:schemeClr val="lt1"/>
          </a:fontRef>
        </p:style>
        <p:txBody>
          <a:bodyPr rtlCol="0">
            <a:normAutofit/>
          </a:bodyPr>
          <a:lstStyle/>
          <a:p>
            <a:pPr fontAlgn="auto">
              <a:spcAft>
                <a:spcPts val="0"/>
              </a:spcAft>
              <a:defRPr/>
            </a:pPr>
            <a:r>
              <a:rPr lang="en-US" altLang="ja-JP" sz="3600" dirty="0"/>
              <a:t>MEDLINE</a:t>
            </a:r>
            <a:r>
              <a:rPr lang="ja-JP" altLang="en-US" sz="3600" dirty="0" err="1"/>
              <a:t>に登</a:t>
            </a:r>
            <a:r>
              <a:rPr lang="ja-JP" altLang="en-US" sz="3600" dirty="0"/>
              <a:t>録されるレコードのみに</a:t>
            </a:r>
            <a:br>
              <a:rPr lang="en-US" altLang="ja-JP" sz="3600" dirty="0"/>
            </a:br>
            <a:r>
              <a:rPr lang="ja-JP" altLang="en-US" sz="3600" dirty="0"/>
              <a:t>索引づけ（キーワード付与）が行われる</a:t>
            </a:r>
          </a:p>
        </p:txBody>
      </p:sp>
      <p:sp>
        <p:nvSpPr>
          <p:cNvPr id="3" name="コンテンツ プレースホルダ 2">
            <a:extLst>
              <a:ext uri="{FF2B5EF4-FFF2-40B4-BE49-F238E27FC236}">
                <a16:creationId xmlns:a16="http://schemas.microsoft.com/office/drawing/2014/main" id="{E9E11262-31D5-8241-0C34-08F7E77EB55F}"/>
              </a:ext>
            </a:extLst>
          </p:cNvPr>
          <p:cNvSpPr>
            <a:spLocks noGrp="1"/>
          </p:cNvSpPr>
          <p:nvPr>
            <p:ph idx="1"/>
          </p:nvPr>
        </p:nvSpPr>
        <p:spPr>
          <a:xfrm>
            <a:off x="500063" y="2000250"/>
            <a:ext cx="8229600" cy="4214813"/>
          </a:xfrm>
        </p:spPr>
        <p:txBody>
          <a:bodyPr rtlCol="0">
            <a:normAutofit/>
          </a:bodyPr>
          <a:lstStyle/>
          <a:p>
            <a:pPr fontAlgn="auto">
              <a:spcAft>
                <a:spcPts val="0"/>
              </a:spcAft>
              <a:buFont typeface="Arial" panose="020B0604020202020204" pitchFamily="34" charset="0"/>
              <a:buNone/>
              <a:defRPr/>
            </a:pPr>
            <a:r>
              <a:rPr lang="ja-JP" altLang="en-US" dirty="0">
                <a:latin typeface="+mj-lt"/>
              </a:rPr>
              <a:t>①　</a:t>
            </a:r>
            <a:r>
              <a:rPr lang="ja-JP" altLang="en-US" dirty="0"/>
              <a:t>出版社から提供されたデータが、</a:t>
            </a:r>
            <a:r>
              <a:rPr lang="en-US" altLang="ja-JP" dirty="0" err="1"/>
              <a:t>PubMed</a:t>
            </a:r>
            <a:r>
              <a:rPr lang="ja-JP" altLang="en-US" dirty="0"/>
              <a:t>に掲載される</a:t>
            </a:r>
            <a:r>
              <a:rPr lang="ja-JP" altLang="en-US" dirty="0">
                <a:solidFill>
                  <a:srgbClr val="0070C0"/>
                </a:solidFill>
              </a:rPr>
              <a:t>         </a:t>
            </a:r>
            <a:r>
              <a:rPr lang="en-US" altLang="ja-JP" sz="2400" dirty="0">
                <a:solidFill>
                  <a:srgbClr val="0070C0"/>
                </a:solidFill>
              </a:rPr>
              <a:t>[</a:t>
            </a:r>
            <a:r>
              <a:rPr lang="en-US" altLang="ja-JP" sz="2400" dirty="0" err="1">
                <a:solidFill>
                  <a:srgbClr val="0070C0"/>
                </a:solidFill>
              </a:rPr>
              <a:t>PubMed</a:t>
            </a:r>
            <a:r>
              <a:rPr lang="en-US" altLang="ja-JP" sz="2400" dirty="0">
                <a:solidFill>
                  <a:srgbClr val="0070C0"/>
                </a:solidFill>
              </a:rPr>
              <a:t>-as supplied by publisher]</a:t>
            </a:r>
          </a:p>
          <a:p>
            <a:pPr fontAlgn="auto">
              <a:spcAft>
                <a:spcPts val="0"/>
              </a:spcAft>
              <a:buFont typeface="Arial" panose="020B0604020202020204" pitchFamily="34" charset="0"/>
              <a:buNone/>
              <a:defRPr/>
            </a:pPr>
            <a:endParaRPr lang="en-US" altLang="ja-JP" sz="2400" dirty="0"/>
          </a:p>
          <a:p>
            <a:pPr fontAlgn="auto">
              <a:spcAft>
                <a:spcPts val="0"/>
              </a:spcAft>
              <a:buFont typeface="Arial" panose="020B0604020202020204" pitchFamily="34" charset="0"/>
              <a:buNone/>
              <a:defRPr/>
            </a:pPr>
            <a:r>
              <a:rPr lang="ja-JP" altLang="en-US" dirty="0"/>
              <a:t>②　</a:t>
            </a:r>
            <a:r>
              <a:rPr lang="en-US" altLang="ja-JP" dirty="0">
                <a:solidFill>
                  <a:srgbClr val="FF0000"/>
                </a:solidFill>
              </a:rPr>
              <a:t>MEDLINE</a:t>
            </a:r>
            <a:r>
              <a:rPr lang="ja-JP" altLang="en-US" dirty="0" err="1">
                <a:solidFill>
                  <a:srgbClr val="FF0000"/>
                </a:solidFill>
              </a:rPr>
              <a:t>に登</a:t>
            </a:r>
            <a:r>
              <a:rPr lang="ja-JP" altLang="en-US" dirty="0">
                <a:solidFill>
                  <a:srgbClr val="FF0000"/>
                </a:solidFill>
              </a:rPr>
              <a:t>録されるデータに、索引づけの作業</a:t>
            </a:r>
            <a:r>
              <a:rPr lang="ja-JP" altLang="en-US" dirty="0"/>
              <a:t>が行われる         　</a:t>
            </a:r>
            <a:r>
              <a:rPr lang="en-US" altLang="ja-JP" sz="2400" dirty="0">
                <a:solidFill>
                  <a:srgbClr val="0070C0"/>
                </a:solidFill>
              </a:rPr>
              <a:t>[</a:t>
            </a:r>
            <a:r>
              <a:rPr lang="en-US" altLang="ja-JP" sz="2400" dirty="0" err="1">
                <a:solidFill>
                  <a:srgbClr val="0070C0"/>
                </a:solidFill>
              </a:rPr>
              <a:t>PubMed</a:t>
            </a:r>
            <a:r>
              <a:rPr lang="en-US" altLang="ja-JP" sz="2400" dirty="0">
                <a:solidFill>
                  <a:srgbClr val="0070C0"/>
                </a:solidFill>
              </a:rPr>
              <a:t>-in process]</a:t>
            </a:r>
          </a:p>
          <a:p>
            <a:pPr fontAlgn="auto">
              <a:spcAft>
                <a:spcPts val="0"/>
              </a:spcAft>
              <a:buFont typeface="Arial" panose="020B0604020202020204" pitchFamily="34" charset="0"/>
              <a:buNone/>
              <a:defRPr/>
            </a:pPr>
            <a:endParaRPr lang="en-US" altLang="ja-JP" sz="2400" dirty="0"/>
          </a:p>
          <a:p>
            <a:pPr fontAlgn="auto">
              <a:spcAft>
                <a:spcPts val="0"/>
              </a:spcAft>
              <a:buFont typeface="Arial" panose="020B0604020202020204" pitchFamily="34" charset="0"/>
              <a:buNone/>
              <a:defRPr/>
            </a:pPr>
            <a:r>
              <a:rPr lang="ja-JP" altLang="en-US" dirty="0"/>
              <a:t>③　</a:t>
            </a:r>
            <a:r>
              <a:rPr lang="en-US" altLang="ja-JP" dirty="0"/>
              <a:t>MEDLINE</a:t>
            </a:r>
            <a:r>
              <a:rPr lang="ja-JP" altLang="en-US" dirty="0"/>
              <a:t>レコードに登録される　</a:t>
            </a:r>
            <a:r>
              <a:rPr lang="en-US" altLang="ja-JP" sz="2400" dirty="0">
                <a:solidFill>
                  <a:srgbClr val="0070C0"/>
                </a:solidFill>
              </a:rPr>
              <a:t>[</a:t>
            </a:r>
            <a:r>
              <a:rPr lang="en-US" altLang="ja-JP" sz="2400" dirty="0" err="1">
                <a:solidFill>
                  <a:srgbClr val="0070C0"/>
                </a:solidFill>
              </a:rPr>
              <a:t>PubMed</a:t>
            </a:r>
            <a:r>
              <a:rPr lang="en-US" altLang="ja-JP" sz="2400" dirty="0">
                <a:solidFill>
                  <a:srgbClr val="0070C0"/>
                </a:solidFill>
              </a:rPr>
              <a:t>-indexed for MEDLINE]</a:t>
            </a:r>
          </a:p>
          <a:p>
            <a:pPr fontAlgn="auto">
              <a:spcAft>
                <a:spcPts val="0"/>
              </a:spcAft>
              <a:buFont typeface="Arial" panose="020B0604020202020204" pitchFamily="34" charset="0"/>
              <a:buNone/>
              <a:defRPr/>
            </a:pPr>
            <a:endParaRPr lang="ja-JP" altLang="en-US" dirty="0">
              <a:solidFill>
                <a:srgbClr val="0070C0"/>
              </a:solidFill>
            </a:endParaRPr>
          </a:p>
        </p:txBody>
      </p:sp>
      <p:sp>
        <p:nvSpPr>
          <p:cNvPr id="4" name="コンテンツ プレースホルダ 2">
            <a:extLst>
              <a:ext uri="{FF2B5EF4-FFF2-40B4-BE49-F238E27FC236}">
                <a16:creationId xmlns:a16="http://schemas.microsoft.com/office/drawing/2014/main" id="{9D0036CB-987C-EB81-8D9A-89C73A238BC6}"/>
              </a:ext>
            </a:extLst>
          </p:cNvPr>
          <p:cNvSpPr txBox="1">
            <a:spLocks/>
          </p:cNvSpPr>
          <p:nvPr/>
        </p:nvSpPr>
        <p:spPr>
          <a:xfrm>
            <a:off x="428625" y="6072188"/>
            <a:ext cx="8501063" cy="571500"/>
          </a:xfrm>
          <a:prstGeom prst="rect">
            <a:avLst/>
          </a:prstGeom>
        </p:spPr>
        <p:style>
          <a:lnRef idx="1">
            <a:schemeClr val="accent2"/>
          </a:lnRef>
          <a:fillRef idx="3">
            <a:schemeClr val="accent2"/>
          </a:fillRef>
          <a:effectRef idx="2">
            <a:schemeClr val="accent2"/>
          </a:effectRef>
          <a:fontRef idx="minor">
            <a:schemeClr val="lt1"/>
          </a:fontRef>
        </p:style>
        <p:txBody>
          <a:bodyPr>
            <a:normAutofit/>
          </a:bodyPr>
          <a:lstStyle/>
          <a:p>
            <a:pPr fontAlgn="auto">
              <a:spcBef>
                <a:spcPts val="0"/>
              </a:spcBef>
              <a:spcAft>
                <a:spcPts val="0"/>
              </a:spcAft>
              <a:defRPr/>
            </a:pPr>
            <a:r>
              <a:rPr lang="en-US" altLang="ja-JP" sz="2800" dirty="0">
                <a:solidFill>
                  <a:schemeClr val="bg1"/>
                </a:solidFill>
              </a:rPr>
              <a:t>※MEDLINE</a:t>
            </a:r>
            <a:r>
              <a:rPr lang="ja-JP" altLang="en-US" sz="2800" dirty="0" err="1">
                <a:solidFill>
                  <a:schemeClr val="bg1"/>
                </a:solidFill>
              </a:rPr>
              <a:t>に登</a:t>
            </a:r>
            <a:r>
              <a:rPr lang="ja-JP" altLang="en-US" sz="2800" dirty="0">
                <a:solidFill>
                  <a:schemeClr val="bg1"/>
                </a:solidFill>
              </a:rPr>
              <a:t>録されないレコードは索引づけされない</a:t>
            </a:r>
            <a:endParaRPr lang="en-US" altLang="ja-JP" sz="2800"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C978DEA1-CE97-20F7-D625-6017A7DF9AF5}"/>
              </a:ext>
            </a:extLst>
          </p:cNvPr>
          <p:cNvSpPr/>
          <p:nvPr/>
        </p:nvSpPr>
        <p:spPr>
          <a:xfrm>
            <a:off x="3000375" y="6072188"/>
            <a:ext cx="2786063" cy="6429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267" name="コンテンツ プレースホルダ 2">
            <a:extLst>
              <a:ext uri="{FF2B5EF4-FFF2-40B4-BE49-F238E27FC236}">
                <a16:creationId xmlns:a16="http://schemas.microsoft.com/office/drawing/2014/main" id="{694EA9B2-AD51-39AA-8BC6-603C1335B039}"/>
              </a:ext>
            </a:extLst>
          </p:cNvPr>
          <p:cNvSpPr>
            <a:spLocks noGrp="1"/>
          </p:cNvSpPr>
          <p:nvPr>
            <p:ph idx="1"/>
          </p:nvPr>
        </p:nvSpPr>
        <p:spPr>
          <a:xfrm>
            <a:off x="428625" y="1714500"/>
            <a:ext cx="8286750" cy="1071563"/>
          </a:xfrm>
        </p:spPr>
        <p:txBody>
          <a:bodyPr/>
          <a:lstStyle/>
          <a:p>
            <a:pPr>
              <a:buFont typeface="Arial" panose="020B0604020202020204" pitchFamily="34" charset="0"/>
              <a:buNone/>
            </a:pPr>
            <a:r>
              <a:rPr lang="ja-JP" altLang="en-US" sz="2800"/>
              <a:t>・</a:t>
            </a:r>
            <a:r>
              <a:rPr lang="en-US" altLang="ja-JP" sz="2800"/>
              <a:t> MeSH</a:t>
            </a:r>
            <a:r>
              <a:rPr lang="ja-JP" altLang="en-US" sz="2800"/>
              <a:t>（メッシュ）というシソーラスに基づき、論文の主題を表すキーワード「</a:t>
            </a:r>
            <a:r>
              <a:rPr lang="en-US" altLang="ja-JP" sz="2800"/>
              <a:t>MeSH</a:t>
            </a:r>
            <a:r>
              <a:rPr lang="ja-JP" altLang="en-US" sz="2800"/>
              <a:t>語」が付与される</a:t>
            </a:r>
          </a:p>
        </p:txBody>
      </p:sp>
      <p:sp>
        <p:nvSpPr>
          <p:cNvPr id="11268" name="スライド番号プレースホルダ 4">
            <a:extLst>
              <a:ext uri="{FF2B5EF4-FFF2-40B4-BE49-F238E27FC236}">
                <a16:creationId xmlns:a16="http://schemas.microsoft.com/office/drawing/2014/main" id="{38F99F69-B1DF-9B2A-232D-CC92F351EA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5F5B27B-6EA2-42D5-B87F-B086C8582DBA}" type="slidenum">
              <a:rPr lang="ja-JP" altLang="en-US"/>
              <a:pPr/>
              <a:t>7</a:t>
            </a:fld>
            <a:endParaRPr lang="ja-JP" altLang="en-US"/>
          </a:p>
        </p:txBody>
      </p:sp>
      <p:sp>
        <p:nvSpPr>
          <p:cNvPr id="6" name="テキスト プレースホルダ 15">
            <a:extLst>
              <a:ext uri="{FF2B5EF4-FFF2-40B4-BE49-F238E27FC236}">
                <a16:creationId xmlns:a16="http://schemas.microsoft.com/office/drawing/2014/main" id="{C3D18700-6F84-D13E-0094-A7C71ABFE13B}"/>
              </a:ext>
            </a:extLst>
          </p:cNvPr>
          <p:cNvSpPr txBox="1">
            <a:spLocks/>
          </p:cNvSpPr>
          <p:nvPr/>
        </p:nvSpPr>
        <p:spPr>
          <a:xfrm>
            <a:off x="500063" y="2938463"/>
            <a:ext cx="4000500" cy="704850"/>
          </a:xfrm>
          <a:prstGeom prst="rect">
            <a:avLst/>
          </a:prstGeom>
        </p:spPr>
        <p:style>
          <a:lnRef idx="1">
            <a:schemeClr val="accent4"/>
          </a:lnRef>
          <a:fillRef idx="3">
            <a:schemeClr val="accent4"/>
          </a:fillRef>
          <a:effectRef idx="2">
            <a:schemeClr val="accent4"/>
          </a:effectRef>
          <a:fontRef idx="minor">
            <a:schemeClr val="lt1"/>
          </a:fontRef>
        </p:style>
        <p:txBody>
          <a:bodyPr/>
          <a:lstStyle/>
          <a:p>
            <a:pPr marL="342900" indent="-342900" algn="ctr" fontAlgn="auto">
              <a:spcBef>
                <a:spcPct val="20000"/>
              </a:spcBef>
              <a:spcAft>
                <a:spcPts val="0"/>
              </a:spcAft>
              <a:defRPr/>
            </a:pPr>
            <a:r>
              <a:rPr lang="ja-JP" altLang="en-US" sz="3200" dirty="0"/>
              <a:t>癌を扱った論文</a:t>
            </a:r>
            <a:endParaRPr lang="en-US" altLang="ja-JP" sz="3200" dirty="0"/>
          </a:p>
        </p:txBody>
      </p:sp>
      <p:sp>
        <p:nvSpPr>
          <p:cNvPr id="7" name="テキスト プレースホルダ 17">
            <a:extLst>
              <a:ext uri="{FF2B5EF4-FFF2-40B4-BE49-F238E27FC236}">
                <a16:creationId xmlns:a16="http://schemas.microsoft.com/office/drawing/2014/main" id="{3BABE0D5-D0C1-489D-99F1-5FE34439E5BC}"/>
              </a:ext>
            </a:extLst>
          </p:cNvPr>
          <p:cNvSpPr txBox="1">
            <a:spLocks/>
          </p:cNvSpPr>
          <p:nvPr/>
        </p:nvSpPr>
        <p:spPr>
          <a:xfrm>
            <a:off x="5929313" y="2938463"/>
            <a:ext cx="2727325" cy="70485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342900" indent="-342900" algn="ctr" fontAlgn="auto">
              <a:spcBef>
                <a:spcPct val="20000"/>
              </a:spcBef>
              <a:spcAft>
                <a:spcPts val="0"/>
              </a:spcAft>
              <a:defRPr/>
            </a:pPr>
            <a:r>
              <a:rPr lang="en-US" altLang="ja-JP" sz="3600" dirty="0" err="1"/>
              <a:t>MeSH</a:t>
            </a:r>
            <a:r>
              <a:rPr lang="ja-JP" altLang="en-US" sz="3600" dirty="0"/>
              <a:t>語</a:t>
            </a:r>
          </a:p>
        </p:txBody>
      </p:sp>
      <p:sp>
        <p:nvSpPr>
          <p:cNvPr id="11271" name="コンテンツ プレースホルダ 18">
            <a:extLst>
              <a:ext uri="{FF2B5EF4-FFF2-40B4-BE49-F238E27FC236}">
                <a16:creationId xmlns:a16="http://schemas.microsoft.com/office/drawing/2014/main" id="{7A17DA4E-A008-86EC-FB03-33EDD200FFCE}"/>
              </a:ext>
            </a:extLst>
          </p:cNvPr>
          <p:cNvSpPr txBox="1">
            <a:spLocks/>
          </p:cNvSpPr>
          <p:nvPr/>
        </p:nvSpPr>
        <p:spPr bwMode="auto">
          <a:xfrm>
            <a:off x="5929313" y="3643313"/>
            <a:ext cx="2714625" cy="1754187"/>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marL="342900" indent="-342900">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spcBef>
                <a:spcPct val="20000"/>
              </a:spcBef>
              <a:buFont typeface="Arial" panose="020B0604020202020204" pitchFamily="34" charset="0"/>
              <a:buNone/>
            </a:pPr>
            <a:r>
              <a:rPr lang="ja-JP" altLang="en-US" sz="3200"/>
              <a:t>  </a:t>
            </a:r>
            <a:r>
              <a:rPr lang="en-US" altLang="ja-JP" sz="3200"/>
              <a:t>Neoplasms</a:t>
            </a:r>
            <a:endParaRPr lang="ja-JP" altLang="en-US" sz="3200"/>
          </a:p>
        </p:txBody>
      </p:sp>
      <p:sp>
        <p:nvSpPr>
          <p:cNvPr id="11272" name="コンテンツ プレースホルダ 18">
            <a:extLst>
              <a:ext uri="{FF2B5EF4-FFF2-40B4-BE49-F238E27FC236}">
                <a16:creationId xmlns:a16="http://schemas.microsoft.com/office/drawing/2014/main" id="{CD0856EA-AF74-FDF0-8019-896647E44013}"/>
              </a:ext>
            </a:extLst>
          </p:cNvPr>
          <p:cNvSpPr txBox="1">
            <a:spLocks/>
          </p:cNvSpPr>
          <p:nvPr/>
        </p:nvSpPr>
        <p:spPr bwMode="auto">
          <a:xfrm>
            <a:off x="500063" y="3643313"/>
            <a:ext cx="3970337" cy="1785937"/>
          </a:xfrm>
          <a:prstGeom prst="rect">
            <a:avLst/>
          </a:prstGeom>
          <a:noFill/>
          <a:ln w="38100">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marL="342900" indent="-342900">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spcBef>
                <a:spcPct val="20000"/>
              </a:spcBef>
              <a:buFont typeface="Arial" panose="020B0604020202020204" pitchFamily="34" charset="0"/>
              <a:buNone/>
            </a:pPr>
            <a:r>
              <a:rPr lang="ja-JP" altLang="en-US" sz="3200"/>
              <a:t>　</a:t>
            </a:r>
            <a:r>
              <a:rPr lang="en-US" altLang="ja-JP" sz="3200"/>
              <a:t>Cancer</a:t>
            </a:r>
          </a:p>
          <a:p>
            <a:pPr>
              <a:spcBef>
                <a:spcPct val="20000"/>
              </a:spcBef>
              <a:buFont typeface="Arial" panose="020B0604020202020204" pitchFamily="34" charset="0"/>
              <a:buNone/>
            </a:pPr>
            <a:r>
              <a:rPr lang="ja-JP" altLang="en-US" sz="3200"/>
              <a:t>　</a:t>
            </a:r>
            <a:r>
              <a:rPr lang="en-US" altLang="ja-JP" sz="3200"/>
              <a:t>Neoplasm</a:t>
            </a:r>
          </a:p>
          <a:p>
            <a:pPr>
              <a:spcBef>
                <a:spcPct val="20000"/>
              </a:spcBef>
              <a:buFont typeface="Arial" panose="020B0604020202020204" pitchFamily="34" charset="0"/>
              <a:buNone/>
            </a:pPr>
            <a:r>
              <a:rPr lang="ja-JP" altLang="en-US" sz="3200"/>
              <a:t>　</a:t>
            </a:r>
            <a:r>
              <a:rPr lang="en-US" altLang="ja-JP" sz="3200"/>
              <a:t>Tumor</a:t>
            </a:r>
            <a:r>
              <a:rPr lang="ja-JP" altLang="en-US" sz="3200"/>
              <a:t>　　・・・など</a:t>
            </a:r>
            <a:endParaRPr lang="en-US" altLang="ja-JP" sz="3200"/>
          </a:p>
        </p:txBody>
      </p:sp>
      <p:sp>
        <p:nvSpPr>
          <p:cNvPr id="10" name="右矢印 9">
            <a:extLst>
              <a:ext uri="{FF2B5EF4-FFF2-40B4-BE49-F238E27FC236}">
                <a16:creationId xmlns:a16="http://schemas.microsoft.com/office/drawing/2014/main" id="{D4E53575-A795-05F2-3358-E7266296FA68}"/>
              </a:ext>
            </a:extLst>
          </p:cNvPr>
          <p:cNvSpPr/>
          <p:nvPr/>
        </p:nvSpPr>
        <p:spPr>
          <a:xfrm flipH="1">
            <a:off x="4214813" y="4000500"/>
            <a:ext cx="2000250" cy="1214438"/>
          </a:xfrm>
          <a:prstGeom prst="rightArrow">
            <a:avLst>
              <a:gd name="adj1" fmla="val 50000"/>
              <a:gd name="adj2" fmla="val 4045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t>キーワードを</a:t>
            </a:r>
            <a:endParaRPr lang="en-US" altLang="ja-JP" dirty="0"/>
          </a:p>
          <a:p>
            <a:pPr algn="ctr" fontAlgn="auto">
              <a:spcBef>
                <a:spcPts val="0"/>
              </a:spcBef>
              <a:spcAft>
                <a:spcPts val="0"/>
              </a:spcAft>
              <a:defRPr/>
            </a:pPr>
            <a:r>
              <a:rPr lang="ja-JP" altLang="en-US" dirty="0"/>
              <a:t>付与</a:t>
            </a:r>
          </a:p>
        </p:txBody>
      </p:sp>
      <p:sp>
        <p:nvSpPr>
          <p:cNvPr id="11274" name="テキスト ボックス 10">
            <a:extLst>
              <a:ext uri="{FF2B5EF4-FFF2-40B4-BE49-F238E27FC236}">
                <a16:creationId xmlns:a16="http://schemas.microsoft.com/office/drawing/2014/main" id="{21D90F66-2A56-22B5-0CF4-AEC2C43C1D1B}"/>
              </a:ext>
            </a:extLst>
          </p:cNvPr>
          <p:cNvSpPr txBox="1">
            <a:spLocks noChangeArrowheads="1"/>
          </p:cNvSpPr>
          <p:nvPr/>
        </p:nvSpPr>
        <p:spPr bwMode="auto">
          <a:xfrm>
            <a:off x="571500" y="5546725"/>
            <a:ext cx="40005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200"/>
              <a:t>表現がバラバラ。</a:t>
            </a:r>
            <a:endParaRPr lang="en-US" altLang="ja-JP" sz="3200"/>
          </a:p>
          <a:p>
            <a:r>
              <a:rPr lang="ja-JP" altLang="en-US" sz="2400"/>
              <a:t>検索漏れやノイズが生じる。</a:t>
            </a:r>
          </a:p>
        </p:txBody>
      </p:sp>
      <p:sp>
        <p:nvSpPr>
          <p:cNvPr id="11275" name="テキスト ボックス 11">
            <a:extLst>
              <a:ext uri="{FF2B5EF4-FFF2-40B4-BE49-F238E27FC236}">
                <a16:creationId xmlns:a16="http://schemas.microsoft.com/office/drawing/2014/main" id="{D42B039D-C0B4-F12A-3409-577001E7ADC7}"/>
              </a:ext>
            </a:extLst>
          </p:cNvPr>
          <p:cNvSpPr txBox="1">
            <a:spLocks noChangeArrowheads="1"/>
          </p:cNvSpPr>
          <p:nvPr/>
        </p:nvSpPr>
        <p:spPr bwMode="auto">
          <a:xfrm>
            <a:off x="4929188" y="5546725"/>
            <a:ext cx="40005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200"/>
              <a:t>統一キーワードを付与</a:t>
            </a:r>
            <a:endParaRPr lang="en-US" altLang="ja-JP" sz="3200"/>
          </a:p>
          <a:p>
            <a:r>
              <a:rPr lang="ja-JP" altLang="en-US" sz="2400"/>
              <a:t> 検索漏れが無くなる。</a:t>
            </a:r>
            <a:endParaRPr lang="ja-JP" altLang="en-US"/>
          </a:p>
        </p:txBody>
      </p:sp>
      <p:sp>
        <p:nvSpPr>
          <p:cNvPr id="15" name="タイトル 1">
            <a:extLst>
              <a:ext uri="{FF2B5EF4-FFF2-40B4-BE49-F238E27FC236}">
                <a16:creationId xmlns:a16="http://schemas.microsoft.com/office/drawing/2014/main" id="{2742DFA7-0496-5966-43FD-F5554758257D}"/>
              </a:ext>
            </a:extLst>
          </p:cNvPr>
          <p:cNvSpPr txBox="1">
            <a:spLocks/>
          </p:cNvSpPr>
          <p:nvPr/>
        </p:nvSpPr>
        <p:spPr>
          <a:xfrm>
            <a:off x="500034" y="357166"/>
            <a:ext cx="8229600" cy="1143008"/>
          </a:xfrm>
          <a:prstGeom prst="rect">
            <a:avLst/>
          </a:prstGeom>
        </p:spPr>
        <p:style>
          <a:lnRef idx="0">
            <a:schemeClr val="accent1"/>
          </a:lnRef>
          <a:fillRef idx="3">
            <a:schemeClr val="accent1"/>
          </a:fillRef>
          <a:effectRef idx="3">
            <a:schemeClr val="accent1"/>
          </a:effectRef>
          <a:fontRef idx="minor">
            <a:schemeClr val="lt1"/>
          </a:fontRef>
        </p:style>
        <p:txBody>
          <a:bodyPr anchor="ctr">
            <a:normAutofit lnSpcReduction="10000"/>
          </a:bodyPr>
          <a:lstStyle/>
          <a:p>
            <a:pPr algn="ctr" fontAlgn="auto">
              <a:spcAft>
                <a:spcPts val="0"/>
              </a:spcAft>
              <a:defRPr/>
            </a:pPr>
            <a:r>
              <a:rPr lang="en-US" altLang="ja-JP" sz="3600" dirty="0"/>
              <a:t>MEDLINE</a:t>
            </a:r>
            <a:r>
              <a:rPr lang="ja-JP" altLang="en-US" sz="3600" dirty="0"/>
              <a:t>収載レコードには</a:t>
            </a:r>
            <a:br>
              <a:rPr lang="en-US" altLang="ja-JP" sz="3600" dirty="0"/>
            </a:br>
            <a:r>
              <a:rPr lang="ja-JP" altLang="en-US" sz="3600" dirty="0"/>
              <a:t>キーワードが付与されている</a:t>
            </a:r>
          </a:p>
        </p:txBody>
      </p:sp>
      <p:sp>
        <p:nvSpPr>
          <p:cNvPr id="13" name="テキスト ボックス 12">
            <a:extLst>
              <a:ext uri="{FF2B5EF4-FFF2-40B4-BE49-F238E27FC236}">
                <a16:creationId xmlns:a16="http://schemas.microsoft.com/office/drawing/2014/main" id="{7A2F2988-77A3-593B-E4CA-8613EE4F22B6}"/>
              </a:ext>
            </a:extLst>
          </p:cNvPr>
          <p:cNvSpPr txBox="1"/>
          <p:nvPr/>
        </p:nvSpPr>
        <p:spPr>
          <a:xfrm>
            <a:off x="2643188" y="3786188"/>
            <a:ext cx="1571625" cy="646112"/>
          </a:xfrm>
          <a:prstGeom prst="rect">
            <a:avLst/>
          </a:prstGeom>
          <a:solidFill>
            <a:schemeClr val="bg1">
              <a:lumMod val="85000"/>
            </a:schemeClr>
          </a:solidFill>
        </p:spPr>
        <p:txBody>
          <a:bodyPr>
            <a:spAutoFit/>
          </a:bodyPr>
          <a:lstStyle/>
          <a:p>
            <a:pPr fontAlgn="auto">
              <a:spcBef>
                <a:spcPts val="0"/>
              </a:spcBef>
              <a:spcAft>
                <a:spcPts val="0"/>
              </a:spcAft>
              <a:defRPr/>
            </a:pPr>
            <a:r>
              <a:rPr lang="en-US" altLang="ja-JP" dirty="0">
                <a:latin typeface="+mn-lt"/>
                <a:ea typeface="+mn-ea"/>
              </a:rPr>
              <a:t>MEDLINE</a:t>
            </a:r>
            <a:r>
              <a:rPr lang="ja-JP" altLang="en-US" dirty="0">
                <a:latin typeface="+mn-lt"/>
                <a:ea typeface="+mn-ea"/>
              </a:rPr>
              <a:t>収載対象レコード</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6EB977AB-8029-D579-DE10-E8AE42BCAC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2109788"/>
            <a:ext cx="6286500"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a:extLst>
              <a:ext uri="{FF2B5EF4-FFF2-40B4-BE49-F238E27FC236}">
                <a16:creationId xmlns:a16="http://schemas.microsoft.com/office/drawing/2014/main" id="{BE1975FB-A89F-55B1-B47B-76F2B86FC897}"/>
              </a:ext>
            </a:extLst>
          </p:cNvPr>
          <p:cNvSpPr>
            <a:spLocks noGrp="1"/>
          </p:cNvSpPr>
          <p:nvPr>
            <p:ph type="title"/>
          </p:nvPr>
        </p:nvSpPr>
        <p:spPr>
          <a:xfrm>
            <a:off x="428596" y="357166"/>
            <a:ext cx="4071966" cy="1428760"/>
          </a:xfrm>
        </p:spPr>
        <p:style>
          <a:lnRef idx="0">
            <a:schemeClr val="accent1"/>
          </a:lnRef>
          <a:fillRef idx="3">
            <a:schemeClr val="accent1"/>
          </a:fillRef>
          <a:effectRef idx="3">
            <a:schemeClr val="accent1"/>
          </a:effectRef>
          <a:fontRef idx="minor">
            <a:schemeClr val="lt1"/>
          </a:fontRef>
        </p:style>
        <p:txBody>
          <a:bodyPr rtlCol="0" anchor="ctr">
            <a:noAutofit/>
          </a:bodyPr>
          <a:lstStyle/>
          <a:p>
            <a:pPr fontAlgn="auto">
              <a:spcAft>
                <a:spcPts val="0"/>
              </a:spcAft>
              <a:defRPr/>
            </a:pPr>
            <a:r>
              <a:rPr lang="en-US" altLang="ja-JP" sz="4400" dirty="0" err="1"/>
              <a:t>MeSH</a:t>
            </a:r>
            <a:br>
              <a:rPr lang="en-US" altLang="ja-JP" sz="4400" dirty="0"/>
            </a:br>
            <a:r>
              <a:rPr lang="ja-JP" altLang="en-US" sz="4400" dirty="0"/>
              <a:t>　＝統制語辞書</a:t>
            </a:r>
          </a:p>
        </p:txBody>
      </p:sp>
      <p:sp>
        <p:nvSpPr>
          <p:cNvPr id="2053" name="Text Box 5">
            <a:extLst>
              <a:ext uri="{FF2B5EF4-FFF2-40B4-BE49-F238E27FC236}">
                <a16:creationId xmlns:a16="http://schemas.microsoft.com/office/drawing/2014/main" id="{423A8099-237F-7E2E-F1DD-2C179FC9603F}"/>
              </a:ext>
            </a:extLst>
          </p:cNvPr>
          <p:cNvSpPr txBox="1">
            <a:spLocks noChangeArrowheads="1"/>
          </p:cNvSpPr>
          <p:nvPr/>
        </p:nvSpPr>
        <p:spPr bwMode="auto">
          <a:xfrm>
            <a:off x="4000500" y="2214563"/>
            <a:ext cx="3786188" cy="500062"/>
          </a:xfrm>
          <a:prstGeom prst="rect">
            <a:avLst/>
          </a:prstGeom>
          <a:solidFill>
            <a:schemeClr val="bg1">
              <a:lumMod val="85000"/>
            </a:schemeClr>
          </a:solidFill>
          <a:ln w="9525">
            <a:noFill/>
            <a:miter lim="800000"/>
            <a:headEnd/>
            <a:tailEnd/>
          </a:ln>
        </p:spPr>
        <p:txBody>
          <a:bodyPr anchor="ctr"/>
          <a:lstStyle/>
          <a:p>
            <a:pPr algn="ctr">
              <a:lnSpc>
                <a:spcPct val="96000"/>
              </a:lnSpc>
              <a:defRPr/>
            </a:pPr>
            <a:r>
              <a:rPr lang="ja-JP" altLang="en-US" sz="2400" dirty="0">
                <a:latin typeface="+mj-ea"/>
                <a:ea typeface="+mj-ea"/>
              </a:rPr>
              <a:t>より広い意味のキーワード</a:t>
            </a:r>
            <a:endParaRPr lang="ja-JP" sz="2400" dirty="0">
              <a:latin typeface="+mj-ea"/>
              <a:ea typeface="+mj-ea"/>
            </a:endParaRPr>
          </a:p>
        </p:txBody>
      </p:sp>
      <p:sp>
        <p:nvSpPr>
          <p:cNvPr id="2054" name="Text Box 6">
            <a:extLst>
              <a:ext uri="{FF2B5EF4-FFF2-40B4-BE49-F238E27FC236}">
                <a16:creationId xmlns:a16="http://schemas.microsoft.com/office/drawing/2014/main" id="{C9777669-8C86-3BD3-DE78-546D446872E2}"/>
              </a:ext>
            </a:extLst>
          </p:cNvPr>
          <p:cNvSpPr txBox="1">
            <a:spLocks noChangeArrowheads="1"/>
          </p:cNvSpPr>
          <p:nvPr/>
        </p:nvSpPr>
        <p:spPr bwMode="auto">
          <a:xfrm>
            <a:off x="6643688" y="2908300"/>
            <a:ext cx="1714500" cy="714375"/>
          </a:xfrm>
          <a:prstGeom prst="rect">
            <a:avLst/>
          </a:prstGeom>
          <a:noFill/>
          <a:ln w="25400">
            <a:noFill/>
            <a:miter lim="800000"/>
            <a:headEnd/>
            <a:tailEnd/>
          </a:ln>
        </p:spPr>
        <p:txBody>
          <a:bodyPr lIns="74295" tIns="8890" rIns="74295" bIns="8890"/>
          <a:lstStyle/>
          <a:p>
            <a:pPr algn="just">
              <a:defRPr/>
            </a:pPr>
            <a:r>
              <a:rPr lang="ja-JP" altLang="en-US" sz="3600" b="1" dirty="0">
                <a:solidFill>
                  <a:srgbClr val="FF3399"/>
                </a:solidFill>
                <a:latin typeface="+mj-ea"/>
                <a:ea typeface="+mj-ea"/>
              </a:rPr>
              <a:t>上位語</a:t>
            </a:r>
            <a:endParaRPr lang="ja-JP" sz="3600" dirty="0">
              <a:latin typeface="+mj-ea"/>
              <a:ea typeface="+mj-ea"/>
            </a:endParaRPr>
          </a:p>
        </p:txBody>
      </p:sp>
      <p:sp>
        <p:nvSpPr>
          <p:cNvPr id="2055" name="Text Box 7">
            <a:extLst>
              <a:ext uri="{FF2B5EF4-FFF2-40B4-BE49-F238E27FC236}">
                <a16:creationId xmlns:a16="http://schemas.microsoft.com/office/drawing/2014/main" id="{4268117E-B752-2683-AC4C-9D9DC9E2B5DB}"/>
              </a:ext>
            </a:extLst>
          </p:cNvPr>
          <p:cNvSpPr txBox="1">
            <a:spLocks noChangeArrowheads="1"/>
          </p:cNvSpPr>
          <p:nvPr/>
        </p:nvSpPr>
        <p:spPr bwMode="auto">
          <a:xfrm>
            <a:off x="6721475" y="4908550"/>
            <a:ext cx="1565275" cy="628650"/>
          </a:xfrm>
          <a:prstGeom prst="rect">
            <a:avLst/>
          </a:prstGeom>
          <a:noFill/>
          <a:ln w="25400">
            <a:noFill/>
            <a:miter lim="800000"/>
            <a:headEnd/>
            <a:tailEnd/>
          </a:ln>
        </p:spPr>
        <p:txBody>
          <a:bodyPr lIns="74295" tIns="8890" rIns="74295" bIns="8890"/>
          <a:lstStyle/>
          <a:p>
            <a:pPr algn="just">
              <a:defRPr/>
            </a:pPr>
            <a:r>
              <a:rPr lang="ja-JP" altLang="en-US" sz="3600" b="1" dirty="0">
                <a:solidFill>
                  <a:srgbClr val="FF3399"/>
                </a:solidFill>
                <a:latin typeface="+mj-ea"/>
                <a:ea typeface="+mj-ea"/>
              </a:rPr>
              <a:t>下位語</a:t>
            </a:r>
            <a:endParaRPr lang="ja-JP" sz="3600" dirty="0">
              <a:latin typeface="+mj-ea"/>
              <a:ea typeface="+mj-ea"/>
            </a:endParaRPr>
          </a:p>
        </p:txBody>
      </p:sp>
      <p:cxnSp>
        <p:nvCxnSpPr>
          <p:cNvPr id="12297" name="AutoShape 8">
            <a:extLst>
              <a:ext uri="{FF2B5EF4-FFF2-40B4-BE49-F238E27FC236}">
                <a16:creationId xmlns:a16="http://schemas.microsoft.com/office/drawing/2014/main" id="{86C9626C-BE2D-DCFC-25DD-9D0755354200}"/>
              </a:ext>
            </a:extLst>
          </p:cNvPr>
          <p:cNvCxnSpPr>
            <a:cxnSpLocks noChangeShapeType="1"/>
          </p:cNvCxnSpPr>
          <p:nvPr/>
        </p:nvCxnSpPr>
        <p:spPr bwMode="auto">
          <a:xfrm>
            <a:off x="2000250" y="4227513"/>
            <a:ext cx="6000750" cy="1587"/>
          </a:xfrm>
          <a:prstGeom prst="straightConnector1">
            <a:avLst/>
          </a:prstGeom>
          <a:noFill/>
          <a:ln w="38100">
            <a:solidFill>
              <a:srgbClr val="FF0066"/>
            </a:solidFill>
            <a:round/>
            <a:headEnd/>
            <a:tailEnd/>
          </a:ln>
          <a:extLst>
            <a:ext uri="{909E8E84-426E-40DD-AFC4-6F175D3DCCD1}">
              <a14:hiddenFill xmlns:a14="http://schemas.microsoft.com/office/drawing/2010/main">
                <a:noFill/>
              </a14:hiddenFill>
            </a:ext>
          </a:extLst>
        </p:spPr>
      </p:cxnSp>
      <p:cxnSp>
        <p:nvCxnSpPr>
          <p:cNvPr id="12298" name="AutoShape 9">
            <a:extLst>
              <a:ext uri="{FF2B5EF4-FFF2-40B4-BE49-F238E27FC236}">
                <a16:creationId xmlns:a16="http://schemas.microsoft.com/office/drawing/2014/main" id="{C1A2EE93-11FC-90B8-E69C-6AD1B44BE62F}"/>
              </a:ext>
            </a:extLst>
          </p:cNvPr>
          <p:cNvCxnSpPr>
            <a:cxnSpLocks noChangeShapeType="1"/>
          </p:cNvCxnSpPr>
          <p:nvPr/>
        </p:nvCxnSpPr>
        <p:spPr bwMode="auto">
          <a:xfrm rot="5400000">
            <a:off x="7501732" y="3071019"/>
            <a:ext cx="1714500" cy="1587"/>
          </a:xfrm>
          <a:prstGeom prst="straightConnector1">
            <a:avLst/>
          </a:prstGeom>
          <a:noFill/>
          <a:ln w="38100">
            <a:solidFill>
              <a:srgbClr val="FF0066"/>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2299" name="AutoShape 10">
            <a:extLst>
              <a:ext uri="{FF2B5EF4-FFF2-40B4-BE49-F238E27FC236}">
                <a16:creationId xmlns:a16="http://schemas.microsoft.com/office/drawing/2014/main" id="{12D1BA54-AE6E-8331-6400-B9D271B37A57}"/>
              </a:ext>
            </a:extLst>
          </p:cNvPr>
          <p:cNvCxnSpPr>
            <a:cxnSpLocks noChangeShapeType="1"/>
          </p:cNvCxnSpPr>
          <p:nvPr/>
        </p:nvCxnSpPr>
        <p:spPr bwMode="auto">
          <a:xfrm rot="5400000">
            <a:off x="7573169" y="5279232"/>
            <a:ext cx="1571625" cy="1587"/>
          </a:xfrm>
          <a:prstGeom prst="straightConnector1">
            <a:avLst/>
          </a:prstGeom>
          <a:noFill/>
          <a:ln w="38100">
            <a:solidFill>
              <a:srgbClr val="FF0066"/>
            </a:solidFill>
            <a:round/>
            <a:headEnd type="triangle" w="med" len="med"/>
            <a:tailEnd type="triangle" w="med" len="med"/>
          </a:ln>
          <a:extLst>
            <a:ext uri="{909E8E84-426E-40DD-AFC4-6F175D3DCCD1}">
              <a14:hiddenFill xmlns:a14="http://schemas.microsoft.com/office/drawing/2010/main">
                <a:noFill/>
              </a14:hiddenFill>
            </a:ext>
          </a:extLst>
        </p:spPr>
      </p:cxnSp>
      <p:sp>
        <p:nvSpPr>
          <p:cNvPr id="2059" name="Text Box 11">
            <a:extLst>
              <a:ext uri="{FF2B5EF4-FFF2-40B4-BE49-F238E27FC236}">
                <a16:creationId xmlns:a16="http://schemas.microsoft.com/office/drawing/2014/main" id="{5873CD15-0149-D58F-AAB6-F62AF03947E9}"/>
              </a:ext>
            </a:extLst>
          </p:cNvPr>
          <p:cNvSpPr txBox="1">
            <a:spLocks noChangeArrowheads="1"/>
          </p:cNvSpPr>
          <p:nvPr/>
        </p:nvSpPr>
        <p:spPr bwMode="auto">
          <a:xfrm>
            <a:off x="6143625" y="4071938"/>
            <a:ext cx="2714625" cy="428625"/>
          </a:xfrm>
          <a:prstGeom prst="rect">
            <a:avLst/>
          </a:prstGeom>
          <a:solidFill>
            <a:srgbClr val="FFFFFF"/>
          </a:solidFill>
          <a:ln w="25400">
            <a:noFill/>
            <a:miter lim="800000"/>
            <a:headEnd/>
            <a:tailEnd/>
          </a:ln>
        </p:spPr>
        <p:txBody>
          <a:bodyPr lIns="74295" tIns="8890" rIns="74295" bIns="8890"/>
          <a:lstStyle/>
          <a:p>
            <a:pPr algn="just">
              <a:defRPr/>
            </a:pPr>
            <a:r>
              <a:rPr lang="ja-JP" altLang="en-US" sz="2000" b="1" dirty="0">
                <a:solidFill>
                  <a:srgbClr val="FF3399"/>
                </a:solidFill>
                <a:latin typeface="+mj-ea"/>
                <a:ea typeface="+mj-ea"/>
              </a:rPr>
              <a:t>該当する用語から見て</a:t>
            </a:r>
            <a:endParaRPr lang="ja-JP" sz="2000" dirty="0">
              <a:latin typeface="+mj-ea"/>
              <a:ea typeface="+mj-ea"/>
            </a:endParaRPr>
          </a:p>
        </p:txBody>
      </p:sp>
      <p:sp>
        <p:nvSpPr>
          <p:cNvPr id="14" name="テキスト プレースホルダ 15">
            <a:extLst>
              <a:ext uri="{FF2B5EF4-FFF2-40B4-BE49-F238E27FC236}">
                <a16:creationId xmlns:a16="http://schemas.microsoft.com/office/drawing/2014/main" id="{D3A21738-D15A-E063-210C-F0E2BD7A44D4}"/>
              </a:ext>
            </a:extLst>
          </p:cNvPr>
          <p:cNvSpPr txBox="1">
            <a:spLocks/>
          </p:cNvSpPr>
          <p:nvPr/>
        </p:nvSpPr>
        <p:spPr>
          <a:xfrm>
            <a:off x="714375" y="5429250"/>
            <a:ext cx="1428750" cy="500063"/>
          </a:xfrm>
          <a:prstGeom prst="rect">
            <a:avLst/>
          </a:prstGeom>
          <a:solidFill>
            <a:schemeClr val="accent6">
              <a:lumMod val="20000"/>
              <a:lumOff val="80000"/>
            </a:schemeClr>
          </a:solidFill>
        </p:spPr>
        <p:txBody>
          <a:bodyPr anchor="ctr">
            <a:normAutofit/>
          </a:bodyPr>
          <a:lstStyle/>
          <a:p>
            <a:pPr fontAlgn="auto">
              <a:spcBef>
                <a:spcPct val="20000"/>
              </a:spcBef>
              <a:spcAft>
                <a:spcPts val="0"/>
              </a:spcAft>
              <a:buFont typeface="Arial" pitchFamily="34" charset="0"/>
              <a:buNone/>
              <a:defRPr/>
            </a:pPr>
            <a:r>
              <a:rPr lang="ja-JP" altLang="en-US" sz="2400" dirty="0">
                <a:latin typeface="+mn-lt"/>
                <a:ea typeface="+mn-ea"/>
              </a:rPr>
              <a:t>階層構造</a:t>
            </a:r>
          </a:p>
        </p:txBody>
      </p:sp>
      <p:sp>
        <p:nvSpPr>
          <p:cNvPr id="21" name="テキスト プレースホルダ 15">
            <a:extLst>
              <a:ext uri="{FF2B5EF4-FFF2-40B4-BE49-F238E27FC236}">
                <a16:creationId xmlns:a16="http://schemas.microsoft.com/office/drawing/2014/main" id="{5E0D61B5-8F35-2428-A7D7-B583202CFD41}"/>
              </a:ext>
            </a:extLst>
          </p:cNvPr>
          <p:cNvSpPr>
            <a:spLocks noGrp="1"/>
          </p:cNvSpPr>
          <p:nvPr>
            <p:ph type="body" idx="1"/>
          </p:nvPr>
        </p:nvSpPr>
        <p:spPr>
          <a:xfrm>
            <a:off x="4487863" y="344488"/>
            <a:ext cx="4357687" cy="1416050"/>
          </a:xfrm>
        </p:spPr>
        <p:style>
          <a:lnRef idx="1">
            <a:schemeClr val="accent3"/>
          </a:lnRef>
          <a:fillRef idx="2">
            <a:schemeClr val="accent3"/>
          </a:fillRef>
          <a:effectRef idx="1">
            <a:schemeClr val="accent3"/>
          </a:effectRef>
          <a:fontRef idx="minor">
            <a:schemeClr val="dk1"/>
          </a:fontRef>
        </p:style>
        <p:txBody>
          <a:bodyPr rtlCol="0" anchor="ctr">
            <a:noAutofit/>
          </a:bodyPr>
          <a:lstStyle/>
          <a:p>
            <a:pPr fontAlgn="auto">
              <a:lnSpc>
                <a:spcPct val="150000"/>
              </a:lnSpc>
              <a:spcAft>
                <a:spcPts val="0"/>
              </a:spcAft>
              <a:defRPr/>
            </a:pPr>
            <a:r>
              <a:rPr lang="ja-JP" altLang="en-US" sz="1800" dirty="0"/>
              <a:t>ひとつの概念に対して使われる複数の用語を、統一した概念として検索できるように上位語・下位語を整理した辞書。</a:t>
            </a:r>
            <a:endParaRPr lang="en-US" altLang="ja-JP" sz="1800" dirty="0"/>
          </a:p>
        </p:txBody>
      </p:sp>
      <p:sp>
        <p:nvSpPr>
          <p:cNvPr id="30" name="正方形/長方形 29">
            <a:extLst>
              <a:ext uri="{FF2B5EF4-FFF2-40B4-BE49-F238E27FC236}">
                <a16:creationId xmlns:a16="http://schemas.microsoft.com/office/drawing/2014/main" id="{0CAD3157-DF97-6C46-B752-0F94D9DBCD63}"/>
              </a:ext>
            </a:extLst>
          </p:cNvPr>
          <p:cNvSpPr/>
          <p:nvPr/>
        </p:nvSpPr>
        <p:spPr>
          <a:xfrm>
            <a:off x="3071813" y="6215063"/>
            <a:ext cx="2143125"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61" name="Text Box 13">
            <a:extLst>
              <a:ext uri="{FF2B5EF4-FFF2-40B4-BE49-F238E27FC236}">
                <a16:creationId xmlns:a16="http://schemas.microsoft.com/office/drawing/2014/main" id="{8272D0C1-94C1-F9A1-A607-E4E959D6E93D}"/>
              </a:ext>
            </a:extLst>
          </p:cNvPr>
          <p:cNvSpPr txBox="1">
            <a:spLocks noChangeArrowheads="1"/>
          </p:cNvSpPr>
          <p:nvPr/>
        </p:nvSpPr>
        <p:spPr bwMode="auto">
          <a:xfrm>
            <a:off x="4214813" y="6046788"/>
            <a:ext cx="3749675" cy="500062"/>
          </a:xfrm>
          <a:prstGeom prst="rect">
            <a:avLst/>
          </a:prstGeom>
          <a:solidFill>
            <a:schemeClr val="bg1">
              <a:lumMod val="85000"/>
            </a:schemeClr>
          </a:solidFill>
          <a:ln w="9525">
            <a:noFill/>
            <a:miter lim="800000"/>
            <a:headEnd/>
            <a:tailEnd/>
          </a:ln>
        </p:spPr>
        <p:txBody>
          <a:bodyPr anchor="ctr"/>
          <a:lstStyle/>
          <a:p>
            <a:pPr algn="ctr">
              <a:defRPr/>
            </a:pPr>
            <a:r>
              <a:rPr lang="ja-JP" altLang="en-US" sz="2400" dirty="0">
                <a:latin typeface="+mj-ea"/>
                <a:ea typeface="+mj-ea"/>
              </a:rPr>
              <a:t>より狭い意味のキーワード</a:t>
            </a:r>
            <a:endParaRPr lang="ja-JP" sz="2400" dirty="0">
              <a:latin typeface="+mj-ea"/>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31EF30-D0C1-C7E4-0D91-B38B8F451BB2}"/>
              </a:ext>
            </a:extLst>
          </p:cNvPr>
          <p:cNvSpPr>
            <a:spLocks noGrp="1"/>
          </p:cNvSpPr>
          <p:nvPr>
            <p:ph type="title"/>
          </p:nvPr>
        </p:nvSpPr>
        <p:spPr>
          <a:xfrm>
            <a:off x="457200" y="428625"/>
            <a:ext cx="8229600" cy="1143000"/>
          </a:xfrm>
        </p:spPr>
        <p:style>
          <a:lnRef idx="1">
            <a:schemeClr val="accent4"/>
          </a:lnRef>
          <a:fillRef idx="2">
            <a:schemeClr val="accent4"/>
          </a:fillRef>
          <a:effectRef idx="1">
            <a:schemeClr val="accent4"/>
          </a:effectRef>
          <a:fontRef idx="minor">
            <a:schemeClr val="dk1"/>
          </a:fontRef>
        </p:style>
        <p:txBody>
          <a:bodyPr rtlCol="0">
            <a:normAutofit/>
          </a:bodyPr>
          <a:lstStyle/>
          <a:p>
            <a:pPr fontAlgn="auto">
              <a:spcAft>
                <a:spcPts val="0"/>
              </a:spcAft>
              <a:defRPr/>
            </a:pPr>
            <a:r>
              <a:rPr lang="en-US" altLang="ja-JP" dirty="0" err="1"/>
              <a:t>Pu</a:t>
            </a:r>
            <a:r>
              <a:rPr lang="ja-JP" altLang="en-US" dirty="0" err="1"/>
              <a:t>ｂ</a:t>
            </a:r>
            <a:r>
              <a:rPr lang="en-US" altLang="ja-JP" dirty="0"/>
              <a:t>Med</a:t>
            </a:r>
            <a:r>
              <a:rPr lang="ja-JP" altLang="en-US" dirty="0"/>
              <a:t>で検索した場合</a:t>
            </a:r>
          </a:p>
        </p:txBody>
      </p:sp>
      <p:sp>
        <p:nvSpPr>
          <p:cNvPr id="13315" name="コンテンツ プレースホルダ 2">
            <a:extLst>
              <a:ext uri="{FF2B5EF4-FFF2-40B4-BE49-F238E27FC236}">
                <a16:creationId xmlns:a16="http://schemas.microsoft.com/office/drawing/2014/main" id="{278FFE57-D422-0F08-44E7-87A92E7497C3}"/>
              </a:ext>
            </a:extLst>
          </p:cNvPr>
          <p:cNvSpPr>
            <a:spLocks noGrp="1"/>
          </p:cNvSpPr>
          <p:nvPr>
            <p:ph idx="1"/>
          </p:nvPr>
        </p:nvSpPr>
        <p:spPr>
          <a:xfrm>
            <a:off x="538163" y="1885950"/>
            <a:ext cx="8072437" cy="4114800"/>
          </a:xfrm>
        </p:spPr>
        <p:txBody>
          <a:bodyPr/>
          <a:lstStyle/>
          <a:p>
            <a:r>
              <a:rPr lang="ja-JP" altLang="en-US"/>
              <a:t>自動マッピング機能が働いて、自動的に適切な</a:t>
            </a:r>
            <a:r>
              <a:rPr lang="en-US" altLang="ja-JP"/>
              <a:t>MeSH</a:t>
            </a:r>
            <a:r>
              <a:rPr lang="ja-JP" altLang="en-US"/>
              <a:t>語に変換して検索してくれます。</a:t>
            </a:r>
            <a:endParaRPr lang="en-US" altLang="ja-JP"/>
          </a:p>
          <a:p>
            <a:pPr>
              <a:buFont typeface="Arial" panose="020B0604020202020204" pitchFamily="34" charset="0"/>
              <a:buNone/>
            </a:pPr>
            <a:endParaRPr lang="en-US" altLang="ja-JP"/>
          </a:p>
          <a:p>
            <a:pPr>
              <a:buFont typeface="Arial" panose="020B0604020202020204" pitchFamily="34" charset="0"/>
              <a:buNone/>
            </a:pPr>
            <a:r>
              <a:rPr lang="ja-JP" altLang="en-US"/>
              <a:t>☆</a:t>
            </a:r>
            <a:r>
              <a:rPr lang="en-US" altLang="ja-JP"/>
              <a:t>Skin cancer</a:t>
            </a:r>
            <a:r>
              <a:rPr lang="ja-JP" altLang="en-US"/>
              <a:t>と入力して検索すると　→</a:t>
            </a:r>
            <a:endParaRPr lang="en-US" altLang="ja-JP"/>
          </a:p>
          <a:p>
            <a:pPr>
              <a:buFont typeface="Arial" panose="020B0604020202020204" pitchFamily="34" charset="0"/>
              <a:buNone/>
            </a:pPr>
            <a:r>
              <a:rPr lang="en-US" altLang="ja-JP" sz="4800">
                <a:solidFill>
                  <a:srgbClr val="FF0000"/>
                </a:solidFill>
              </a:rPr>
              <a:t>“skin neoplasms”[MeSH Terms] </a:t>
            </a:r>
            <a:r>
              <a:rPr lang="en-US" altLang="ja-JP"/>
              <a:t>OR (“skin”[All Fields]</a:t>
            </a:r>
            <a:r>
              <a:rPr lang="ja-JP" altLang="en-US"/>
              <a:t>・・・・以下略）</a:t>
            </a:r>
            <a:endParaRPr lang="en-US" altLang="ja-JP"/>
          </a:p>
        </p:txBody>
      </p:sp>
      <p:sp>
        <p:nvSpPr>
          <p:cNvPr id="13316" name="スライド番号プレースホルダ 3">
            <a:extLst>
              <a:ext uri="{FF2B5EF4-FFF2-40B4-BE49-F238E27FC236}">
                <a16:creationId xmlns:a16="http://schemas.microsoft.com/office/drawing/2014/main" id="{625B272A-F3AC-C420-263A-D7E93AB5DA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E597618-E948-477E-B4F1-5DEE8CE598A8}" type="slidenum">
              <a:rPr lang="ja-JP" altLang="en-US"/>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557</TotalTime>
  <Words>474</Words>
  <Application>Microsoft Office PowerPoint</Application>
  <PresentationFormat>画面に合わせる (4:3)</PresentationFormat>
  <Paragraphs>77</Paragraphs>
  <Slides>10</Slides>
  <Notes>2</Notes>
  <HiddenSlides>1</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Calibri</vt:lpstr>
      <vt:lpstr>ＭＳ Ｐゴシック</vt:lpstr>
      <vt:lpstr>Arial</vt:lpstr>
      <vt:lpstr>Office テーマ</vt:lpstr>
      <vt:lpstr>使ってみるPubMed</vt:lpstr>
      <vt:lpstr>本日の講習会内容</vt:lpstr>
      <vt:lpstr>Entrez</vt:lpstr>
      <vt:lpstr>PowerPoint プレゼンテーション</vt:lpstr>
      <vt:lpstr>PubMedとMEDLINEとは？</vt:lpstr>
      <vt:lpstr>MEDLINEに登録されるレコードのみに 索引づけ（キーワード付与）が行われる</vt:lpstr>
      <vt:lpstr>PowerPoint プレゼンテーション</vt:lpstr>
      <vt:lpstr>MeSH 　＝統制語辞書</vt:lpstr>
      <vt:lpstr>PuｂMedで検索した場合</vt:lpstr>
      <vt:lpstr>MeSH語検索されないもの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83</cp:revision>
  <dcterms:created xsi:type="dcterms:W3CDTF">2010-03-18T05:40:29Z</dcterms:created>
  <dcterms:modified xsi:type="dcterms:W3CDTF">2024-06-03T02:18:59Z</dcterms:modified>
</cp:coreProperties>
</file>